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3" r:id="rId4"/>
    <p:sldId id="264" r:id="rId5"/>
    <p:sldId id="265" r:id="rId6"/>
    <p:sldId id="268" r:id="rId7"/>
    <p:sldId id="269" r:id="rId8"/>
    <p:sldId id="259" r:id="rId9"/>
    <p:sldId id="257" r:id="rId10"/>
    <p:sldId id="258" r:id="rId11"/>
    <p:sldId id="262" r:id="rId12"/>
    <p:sldId id="261" r:id="rId13"/>
    <p:sldId id="266" r:id="rId14"/>
    <p:sldId id="27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3" autoAdjust="0"/>
    <p:restoredTop sz="94660"/>
  </p:normalViewPr>
  <p:slideViewPr>
    <p:cSldViewPr snapToGrid="0">
      <p:cViewPr varScale="1">
        <p:scale>
          <a:sx n="85" d="100"/>
          <a:sy n="85" d="100"/>
        </p:scale>
        <p:origin x="45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E885F7-510B-46FA-A99F-85C1F92EE3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7D5174-32B8-4662-B06A-E6B76CDE1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CDE23C-F1FE-4F57-9A12-EC57FADD1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262A1E-CBC9-4CF6-9A28-C2485CA3A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A3617B-1993-4511-9C38-EE2BCA338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218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331A9D-1E56-49C8-92E7-E44A4E881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2B1B30-CEEE-48F0-A3EC-92B5A87F0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258B60-751F-4384-8E4B-408C7C44B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8AA3DE-9084-4FE6-B122-2E59EB984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43437C-3285-4ED4-B052-6B038B784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758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85FA12B-8359-4071-883B-D5EE061D61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BB12B3-73DE-4757-961C-3E16140D0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F5369F-4821-44F5-8EF2-5E0F8A2FA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752F20-022B-46C1-B3B8-2230975DE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030647-47F4-457B-ADB0-727519AF8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586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B97AB-68C1-45C9-8FD1-EF0DE97A7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62E1D9-4821-4C37-9B9A-0D1535B75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E2C2B0-3B10-422D-8E59-809C17ED9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C5FF0B-D3C2-491D-B870-DB9F85B94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7E5BE9-BB13-4D59-BC34-F909146DF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163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847EE5-EDCE-43B6-922F-5BC412C9B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2A4817-4BFD-4FC7-B824-62D8AAD51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01034D-BB02-4B4D-95B1-E1BE1AB30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FBB6AF-3DB5-4E50-B429-46EB551C3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8E1C2D-713D-44F6-94FE-5C521F9D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596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3DDD02-B4CA-44A5-8146-B224CF71F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9EC830-4198-4215-9B11-48B7D4D532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8C3055-430E-4CB4-A988-35BCB8DD5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A1120A-F3FF-4D71-A970-CD27D3738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85FE2C-F256-4A08-A60F-F808A812D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E1D8B-5FFF-4EFE-9DC6-00AE3573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5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29CE66-2EA3-4189-A08C-4F2C494F3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588B0A-1F35-41D0-94D7-46BF45CC9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E6F394-681E-4D59-9E01-634224B27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F639AC-1043-4EDF-B8F7-C3A9C89D10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E8C4B98-BDBD-4F16-8E42-B6538E8BC8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1CFE1EB-7548-4398-A178-FE88A1B00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3EE10CD-63A4-4494-ACDF-B40F3C90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CE5B2F1-E8DE-4C16-ACC3-BF87C945A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357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D2578A-07EF-4EF0-A694-2A5823CA1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21CB532-F0C5-4D2B-991D-DA4D4430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D553F9-BB39-4D12-BDD2-BE1BD88A1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5DC8BC-C0A0-4F3A-85BA-D3FA0E3B6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237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D07FF67-8679-4FCC-A9E5-DA6267D0C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E1A3D0A-7B7C-4211-9458-70BC5366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B3302F-18B1-4A1E-9D6C-6CDD0BC86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120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FDBCD-4F56-42D9-BA5A-1A1FE881C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90FDC1-9C35-41DF-9B23-9A2E80048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990F58-C854-4FB1-B60F-FCDDAF8842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56521C-D76D-44E7-8180-E9F08B3EF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470CAE-C32E-441F-A06F-4585ABCA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F2E7A2-048D-4A60-9F30-71FE4DBC2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546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E445F4-C3C9-4576-8EF4-6ECC629A4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A228E5-A27A-4423-8C3B-C8B9B6E234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349403-6547-4437-B090-4F065C9FFE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A7A43A-80AD-45C9-99E7-7B20DC4FB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2B6BF5-03D4-4585-954D-52CEC07A4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453866-8BB5-41ED-B916-DF72EDE6F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796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2E90EB3-FB9C-4DF4-8CDD-864B5CD4A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9B1CC3-207A-4374-8DF6-14F14F6A4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6F4E26-263C-4D8A-AC53-049026EF0C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A97A0-0936-421B-82E5-9C73CE9FD03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C41DCA-FE7E-40D5-9A50-0ED00FE28D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C5538D-9DB1-4910-A772-1DCC6A6E6F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837DA-0FAE-4CF3-8E41-9951947B1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874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시놉시스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421231" y="1345890"/>
            <a:ext cx="1134953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수명이 다 해 죽어가는 인간에게 들려주는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마지막 보모 로봇의 마지막 노래</a:t>
            </a:r>
            <a:endParaRPr lang="en-US" altLang="ko-KR" sz="2000" b="1" dirty="0"/>
          </a:p>
          <a:p>
            <a:endParaRPr lang="en-US" altLang="ko-KR" dirty="0"/>
          </a:p>
          <a:p>
            <a:r>
              <a:rPr lang="ko-KR" altLang="en-US" dirty="0"/>
              <a:t>허름한 시골 집</a:t>
            </a:r>
            <a:r>
              <a:rPr lang="en-US" altLang="ko-KR" dirty="0"/>
              <a:t>, </a:t>
            </a:r>
            <a:r>
              <a:rPr lang="ko-KR" altLang="en-US" dirty="0"/>
              <a:t>병상에 누운 할머니와 그녀를 돌보는 로봇을 비추며 시작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할머니는 상태가 많이 </a:t>
            </a:r>
            <a:r>
              <a:rPr lang="ko-KR" altLang="en-US" dirty="0" err="1"/>
              <a:t>안좋아</a:t>
            </a:r>
            <a:r>
              <a:rPr lang="ko-KR" altLang="en-US" dirty="0"/>
              <a:t> 보이고</a:t>
            </a:r>
            <a:r>
              <a:rPr lang="en-US" altLang="ko-KR" dirty="0"/>
              <a:t>, </a:t>
            </a:r>
            <a:r>
              <a:rPr lang="ko-KR" altLang="en-US" dirty="0"/>
              <a:t>로봇은 그녀의 손을 잡고 노래를 불러주는 것과 함께 페이드아웃 되며 </a:t>
            </a:r>
            <a:r>
              <a:rPr lang="ko-KR" altLang="en-US" dirty="0" err="1"/>
              <a:t>인트로</a:t>
            </a:r>
            <a:r>
              <a:rPr lang="ko-KR" altLang="en-US" dirty="0"/>
              <a:t> 종료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멜로디는 도시를 정처없이 떠돌아다니던 로봇이었다</a:t>
            </a:r>
            <a:r>
              <a:rPr lang="en-US" altLang="ko-KR" dirty="0"/>
              <a:t>. </a:t>
            </a:r>
            <a:r>
              <a:rPr lang="ko-KR" altLang="en-US" dirty="0"/>
              <a:t>자신이 어떤 목적으로 </a:t>
            </a:r>
            <a:r>
              <a:rPr lang="ko-KR" altLang="en-US" dirty="0" err="1"/>
              <a:t>만들어진지도</a:t>
            </a:r>
            <a:r>
              <a:rPr lang="ko-KR" altLang="en-US" dirty="0"/>
              <a:t> 모른 채 그저 도시를 돌아다니던 멜로디는 폐허 속에서 박물관을 발견한다</a:t>
            </a:r>
            <a:r>
              <a:rPr lang="en-US" altLang="ko-KR" dirty="0"/>
              <a:t>. </a:t>
            </a:r>
            <a:r>
              <a:rPr lang="ko-KR" altLang="en-US" dirty="0"/>
              <a:t>박물관엔 인간의 역사가 전시되어 있었고</a:t>
            </a:r>
            <a:r>
              <a:rPr lang="en-US" altLang="ko-KR" dirty="0"/>
              <a:t>, </a:t>
            </a:r>
            <a:r>
              <a:rPr lang="ko-KR" altLang="en-US" dirty="0"/>
              <a:t>박물관을 찬찬히 둘러보던 멜로디는 전시된 역사의 장면들에 공감하며 그 감정을 저장한다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박물관을 나온 멜로디</a:t>
            </a:r>
            <a:r>
              <a:rPr lang="en-US" altLang="ko-KR" dirty="0"/>
              <a:t>, </a:t>
            </a:r>
            <a:r>
              <a:rPr lang="ko-KR" altLang="en-US" dirty="0"/>
              <a:t>자신이 박물관에서 본 인간을 만나보고 싶은 마음에 이전보다 더욱 열심히 도시를 돌아다니지만</a:t>
            </a:r>
            <a:r>
              <a:rPr lang="en-US" altLang="ko-KR" dirty="0"/>
              <a:t>, </a:t>
            </a:r>
            <a:r>
              <a:rPr lang="ko-KR" altLang="en-US" dirty="0"/>
              <a:t>몇 주가 넘도록 인간을 찾지 못해 절망한다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멜로디는 다시 터덜터덜 도시를 거닐던 중</a:t>
            </a:r>
            <a:r>
              <a:rPr lang="en-US" altLang="ko-KR" dirty="0"/>
              <a:t>, </a:t>
            </a:r>
            <a:r>
              <a:rPr lang="ko-KR" altLang="en-US" dirty="0"/>
              <a:t>슬픈 음색이 흘러나오는 </a:t>
            </a:r>
            <a:r>
              <a:rPr lang="ko-KR" altLang="en-US" dirty="0" err="1"/>
              <a:t>오르골</a:t>
            </a:r>
            <a:r>
              <a:rPr lang="ko-KR" altLang="en-US" dirty="0"/>
              <a:t> 하나를 발견한다</a:t>
            </a:r>
            <a:r>
              <a:rPr lang="en-US" altLang="ko-KR" dirty="0"/>
              <a:t>. </a:t>
            </a:r>
            <a:r>
              <a:rPr lang="ko-KR" altLang="en-US" dirty="0" err="1"/>
              <a:t>오르골의</a:t>
            </a:r>
            <a:r>
              <a:rPr lang="ko-KR" altLang="en-US" dirty="0"/>
              <a:t> 소리가 자신이 </a:t>
            </a:r>
            <a:r>
              <a:rPr lang="ko-KR" altLang="en-US" dirty="0" err="1"/>
              <a:t>저장해놓은</a:t>
            </a:r>
            <a:r>
              <a:rPr lang="ko-KR" altLang="en-US" dirty="0"/>
              <a:t> 절망의 감정과 비슷한 느낌을 주면서도</a:t>
            </a:r>
            <a:r>
              <a:rPr lang="en-US" altLang="ko-KR" dirty="0"/>
              <a:t>, </a:t>
            </a:r>
            <a:r>
              <a:rPr lang="ko-KR" altLang="en-US" dirty="0"/>
              <a:t>이 감정을 해소시켜주는 느낌을 받은 멜로디는 이때부터 자신에게 저장된 감정을 음악으로 만들기 시작한다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그렇게 음악을 연주하며 도시를 거닐던 멜로디는 한 건물 속에서 아이의 울음소리를 듣는다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010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B3E33F-EA5A-429D-8FCF-158BA7848977}"/>
              </a:ext>
            </a:extLst>
          </p:cNvPr>
          <p:cNvSpPr txBox="1"/>
          <p:nvPr/>
        </p:nvSpPr>
        <p:spPr>
          <a:xfrm>
            <a:off x="558102" y="309911"/>
            <a:ext cx="3655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노트 종류 </a:t>
            </a:r>
            <a:r>
              <a:rPr lang="en-US" altLang="ko-KR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– </a:t>
            </a:r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적과 점수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6B5F36-5E56-49CC-9E13-BE5767222BEA}"/>
              </a:ext>
            </a:extLst>
          </p:cNvPr>
          <p:cNvSpPr txBox="1"/>
          <p:nvPr/>
        </p:nvSpPr>
        <p:spPr>
          <a:xfrm>
            <a:off x="320233" y="3948174"/>
            <a:ext cx="2700872" cy="2062103"/>
          </a:xfrm>
          <a:custGeom>
            <a:avLst/>
            <a:gdLst>
              <a:gd name="connsiteX0" fmla="*/ 0 w 2700872"/>
              <a:gd name="connsiteY0" fmla="*/ 0 h 2062103"/>
              <a:gd name="connsiteX1" fmla="*/ 486157 w 2700872"/>
              <a:gd name="connsiteY1" fmla="*/ 0 h 2062103"/>
              <a:gd name="connsiteX2" fmla="*/ 1053340 w 2700872"/>
              <a:gd name="connsiteY2" fmla="*/ 0 h 2062103"/>
              <a:gd name="connsiteX3" fmla="*/ 1593514 w 2700872"/>
              <a:gd name="connsiteY3" fmla="*/ 0 h 2062103"/>
              <a:gd name="connsiteX4" fmla="*/ 2187706 w 2700872"/>
              <a:gd name="connsiteY4" fmla="*/ 0 h 2062103"/>
              <a:gd name="connsiteX5" fmla="*/ 2700872 w 2700872"/>
              <a:gd name="connsiteY5" fmla="*/ 0 h 2062103"/>
              <a:gd name="connsiteX6" fmla="*/ 2700872 w 2700872"/>
              <a:gd name="connsiteY6" fmla="*/ 494905 h 2062103"/>
              <a:gd name="connsiteX7" fmla="*/ 2700872 w 2700872"/>
              <a:gd name="connsiteY7" fmla="*/ 1010430 h 2062103"/>
              <a:gd name="connsiteX8" fmla="*/ 2700872 w 2700872"/>
              <a:gd name="connsiteY8" fmla="*/ 1505335 h 2062103"/>
              <a:gd name="connsiteX9" fmla="*/ 2700872 w 2700872"/>
              <a:gd name="connsiteY9" fmla="*/ 2062103 h 2062103"/>
              <a:gd name="connsiteX10" fmla="*/ 2160698 w 2700872"/>
              <a:gd name="connsiteY10" fmla="*/ 2062103 h 2062103"/>
              <a:gd name="connsiteX11" fmla="*/ 1620523 w 2700872"/>
              <a:gd name="connsiteY11" fmla="*/ 2062103 h 2062103"/>
              <a:gd name="connsiteX12" fmla="*/ 1134366 w 2700872"/>
              <a:gd name="connsiteY12" fmla="*/ 2062103 h 2062103"/>
              <a:gd name="connsiteX13" fmla="*/ 675218 w 2700872"/>
              <a:gd name="connsiteY13" fmla="*/ 2062103 h 2062103"/>
              <a:gd name="connsiteX14" fmla="*/ 0 w 2700872"/>
              <a:gd name="connsiteY14" fmla="*/ 2062103 h 2062103"/>
              <a:gd name="connsiteX15" fmla="*/ 0 w 2700872"/>
              <a:gd name="connsiteY15" fmla="*/ 1567198 h 2062103"/>
              <a:gd name="connsiteX16" fmla="*/ 0 w 2700872"/>
              <a:gd name="connsiteY16" fmla="*/ 1092915 h 2062103"/>
              <a:gd name="connsiteX17" fmla="*/ 0 w 2700872"/>
              <a:gd name="connsiteY17" fmla="*/ 618631 h 2062103"/>
              <a:gd name="connsiteX18" fmla="*/ 0 w 2700872"/>
              <a:gd name="connsiteY18" fmla="*/ 0 h 206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700872" h="2062103" extrusionOk="0">
                <a:moveTo>
                  <a:pt x="0" y="0"/>
                </a:moveTo>
                <a:cubicBezTo>
                  <a:pt x="236444" y="-12203"/>
                  <a:pt x="264475" y="40881"/>
                  <a:pt x="486157" y="0"/>
                </a:cubicBezTo>
                <a:cubicBezTo>
                  <a:pt x="707839" y="-40881"/>
                  <a:pt x="935145" y="20562"/>
                  <a:pt x="1053340" y="0"/>
                </a:cubicBezTo>
                <a:cubicBezTo>
                  <a:pt x="1171535" y="-20562"/>
                  <a:pt x="1473132" y="23369"/>
                  <a:pt x="1593514" y="0"/>
                </a:cubicBezTo>
                <a:cubicBezTo>
                  <a:pt x="1713896" y="-23369"/>
                  <a:pt x="1978704" y="45769"/>
                  <a:pt x="2187706" y="0"/>
                </a:cubicBezTo>
                <a:cubicBezTo>
                  <a:pt x="2396708" y="-45769"/>
                  <a:pt x="2582205" y="5520"/>
                  <a:pt x="2700872" y="0"/>
                </a:cubicBezTo>
                <a:cubicBezTo>
                  <a:pt x="2729958" y="142793"/>
                  <a:pt x="2654994" y="321736"/>
                  <a:pt x="2700872" y="494905"/>
                </a:cubicBezTo>
                <a:cubicBezTo>
                  <a:pt x="2746750" y="668074"/>
                  <a:pt x="2692803" y="863209"/>
                  <a:pt x="2700872" y="1010430"/>
                </a:cubicBezTo>
                <a:cubicBezTo>
                  <a:pt x="2708941" y="1157652"/>
                  <a:pt x="2649724" y="1385928"/>
                  <a:pt x="2700872" y="1505335"/>
                </a:cubicBezTo>
                <a:cubicBezTo>
                  <a:pt x="2752020" y="1624743"/>
                  <a:pt x="2663053" y="1818212"/>
                  <a:pt x="2700872" y="2062103"/>
                </a:cubicBezTo>
                <a:cubicBezTo>
                  <a:pt x="2434785" y="2111791"/>
                  <a:pt x="2318110" y="2055869"/>
                  <a:pt x="2160698" y="2062103"/>
                </a:cubicBezTo>
                <a:cubicBezTo>
                  <a:pt x="2003286" y="2068337"/>
                  <a:pt x="1874679" y="2036456"/>
                  <a:pt x="1620523" y="2062103"/>
                </a:cubicBezTo>
                <a:cubicBezTo>
                  <a:pt x="1366368" y="2087750"/>
                  <a:pt x="1271721" y="2040694"/>
                  <a:pt x="1134366" y="2062103"/>
                </a:cubicBezTo>
                <a:cubicBezTo>
                  <a:pt x="997011" y="2083512"/>
                  <a:pt x="808125" y="2037230"/>
                  <a:pt x="675218" y="2062103"/>
                </a:cubicBezTo>
                <a:cubicBezTo>
                  <a:pt x="542311" y="2086976"/>
                  <a:pt x="251444" y="2054634"/>
                  <a:pt x="0" y="2062103"/>
                </a:cubicBezTo>
                <a:cubicBezTo>
                  <a:pt x="-4760" y="1918789"/>
                  <a:pt x="36099" y="1670637"/>
                  <a:pt x="0" y="1567198"/>
                </a:cubicBezTo>
                <a:cubicBezTo>
                  <a:pt x="-36099" y="1463759"/>
                  <a:pt x="10177" y="1299686"/>
                  <a:pt x="0" y="1092915"/>
                </a:cubicBezTo>
                <a:cubicBezTo>
                  <a:pt x="-10177" y="886144"/>
                  <a:pt x="10377" y="770326"/>
                  <a:pt x="0" y="618631"/>
                </a:cubicBezTo>
                <a:cubicBezTo>
                  <a:pt x="-10377" y="466936"/>
                  <a:pt x="68093" y="187341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기어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주로 구멍 위에 배치되어 점프 유도 역할</a:t>
            </a:r>
            <a:br>
              <a:rPr lang="en-US" altLang="ko-KR" dirty="0"/>
            </a:br>
            <a:r>
              <a:rPr lang="ko-KR" altLang="en-US" dirty="0"/>
              <a:t>점프로만 획득 가능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그냥 지나쳐도 </a:t>
            </a:r>
            <a:r>
              <a:rPr lang="en-US" altLang="ko-KR" dirty="0"/>
              <a:t>MISS </a:t>
            </a:r>
            <a:r>
              <a:rPr lang="ko-KR" altLang="en-US" dirty="0"/>
              <a:t>판정이 나지 않음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44889E-4B50-4FA5-B875-980BB9A272FE}"/>
              </a:ext>
            </a:extLst>
          </p:cNvPr>
          <p:cNvSpPr txBox="1"/>
          <p:nvPr/>
        </p:nvSpPr>
        <p:spPr>
          <a:xfrm>
            <a:off x="4023428" y="4174488"/>
            <a:ext cx="3515890" cy="1785104"/>
          </a:xfrm>
          <a:custGeom>
            <a:avLst/>
            <a:gdLst>
              <a:gd name="connsiteX0" fmla="*/ 0 w 3515890"/>
              <a:gd name="connsiteY0" fmla="*/ 0 h 1785104"/>
              <a:gd name="connsiteX1" fmla="*/ 515664 w 3515890"/>
              <a:gd name="connsiteY1" fmla="*/ 0 h 1785104"/>
              <a:gd name="connsiteX2" fmla="*/ 1136804 w 3515890"/>
              <a:gd name="connsiteY2" fmla="*/ 0 h 1785104"/>
              <a:gd name="connsiteX3" fmla="*/ 1722786 w 3515890"/>
              <a:gd name="connsiteY3" fmla="*/ 0 h 1785104"/>
              <a:gd name="connsiteX4" fmla="*/ 2379086 w 3515890"/>
              <a:gd name="connsiteY4" fmla="*/ 0 h 1785104"/>
              <a:gd name="connsiteX5" fmla="*/ 2965067 w 3515890"/>
              <a:gd name="connsiteY5" fmla="*/ 0 h 1785104"/>
              <a:gd name="connsiteX6" fmla="*/ 3515890 w 3515890"/>
              <a:gd name="connsiteY6" fmla="*/ 0 h 1785104"/>
              <a:gd name="connsiteX7" fmla="*/ 3515890 w 3515890"/>
              <a:gd name="connsiteY7" fmla="*/ 559333 h 1785104"/>
              <a:gd name="connsiteX8" fmla="*/ 3515890 w 3515890"/>
              <a:gd name="connsiteY8" fmla="*/ 1136516 h 1785104"/>
              <a:gd name="connsiteX9" fmla="*/ 3515890 w 3515890"/>
              <a:gd name="connsiteY9" fmla="*/ 1785104 h 1785104"/>
              <a:gd name="connsiteX10" fmla="*/ 2929908 w 3515890"/>
              <a:gd name="connsiteY10" fmla="*/ 1785104 h 1785104"/>
              <a:gd name="connsiteX11" fmla="*/ 2343927 w 3515890"/>
              <a:gd name="connsiteY11" fmla="*/ 1785104 h 1785104"/>
              <a:gd name="connsiteX12" fmla="*/ 1828263 w 3515890"/>
              <a:gd name="connsiteY12" fmla="*/ 1785104 h 1785104"/>
              <a:gd name="connsiteX13" fmla="*/ 1347758 w 3515890"/>
              <a:gd name="connsiteY13" fmla="*/ 1785104 h 1785104"/>
              <a:gd name="connsiteX14" fmla="*/ 867253 w 3515890"/>
              <a:gd name="connsiteY14" fmla="*/ 1785104 h 1785104"/>
              <a:gd name="connsiteX15" fmla="*/ 0 w 3515890"/>
              <a:gd name="connsiteY15" fmla="*/ 1785104 h 1785104"/>
              <a:gd name="connsiteX16" fmla="*/ 0 w 3515890"/>
              <a:gd name="connsiteY16" fmla="*/ 1207920 h 1785104"/>
              <a:gd name="connsiteX17" fmla="*/ 0 w 3515890"/>
              <a:gd name="connsiteY17" fmla="*/ 648588 h 1785104"/>
              <a:gd name="connsiteX18" fmla="*/ 0 w 3515890"/>
              <a:gd name="connsiteY18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515890" h="1785104" extrusionOk="0">
                <a:moveTo>
                  <a:pt x="0" y="0"/>
                </a:moveTo>
                <a:cubicBezTo>
                  <a:pt x="104322" y="-7537"/>
                  <a:pt x="361123" y="39842"/>
                  <a:pt x="515664" y="0"/>
                </a:cubicBezTo>
                <a:cubicBezTo>
                  <a:pt x="670205" y="-39842"/>
                  <a:pt x="860553" y="66963"/>
                  <a:pt x="1136804" y="0"/>
                </a:cubicBezTo>
                <a:cubicBezTo>
                  <a:pt x="1413055" y="-66963"/>
                  <a:pt x="1464363" y="10213"/>
                  <a:pt x="1722786" y="0"/>
                </a:cubicBezTo>
                <a:cubicBezTo>
                  <a:pt x="1981209" y="-10213"/>
                  <a:pt x="2069793" y="26138"/>
                  <a:pt x="2379086" y="0"/>
                </a:cubicBezTo>
                <a:cubicBezTo>
                  <a:pt x="2688379" y="-26138"/>
                  <a:pt x="2835418" y="58514"/>
                  <a:pt x="2965067" y="0"/>
                </a:cubicBezTo>
                <a:cubicBezTo>
                  <a:pt x="3094716" y="-58514"/>
                  <a:pt x="3385710" y="26304"/>
                  <a:pt x="3515890" y="0"/>
                </a:cubicBezTo>
                <a:cubicBezTo>
                  <a:pt x="3518100" y="220611"/>
                  <a:pt x="3482651" y="333517"/>
                  <a:pt x="3515890" y="559333"/>
                </a:cubicBezTo>
                <a:cubicBezTo>
                  <a:pt x="3549129" y="785149"/>
                  <a:pt x="3478201" y="911691"/>
                  <a:pt x="3515890" y="1136516"/>
                </a:cubicBezTo>
                <a:cubicBezTo>
                  <a:pt x="3553579" y="1361341"/>
                  <a:pt x="3488500" y="1549873"/>
                  <a:pt x="3515890" y="1785104"/>
                </a:cubicBezTo>
                <a:cubicBezTo>
                  <a:pt x="3253002" y="1801382"/>
                  <a:pt x="3056512" y="1742342"/>
                  <a:pt x="2929908" y="1785104"/>
                </a:cubicBezTo>
                <a:cubicBezTo>
                  <a:pt x="2803304" y="1827866"/>
                  <a:pt x="2566274" y="1728428"/>
                  <a:pt x="2343927" y="1785104"/>
                </a:cubicBezTo>
                <a:cubicBezTo>
                  <a:pt x="2121580" y="1841780"/>
                  <a:pt x="2021847" y="1745216"/>
                  <a:pt x="1828263" y="1785104"/>
                </a:cubicBezTo>
                <a:cubicBezTo>
                  <a:pt x="1634679" y="1824992"/>
                  <a:pt x="1543189" y="1747520"/>
                  <a:pt x="1347758" y="1785104"/>
                </a:cubicBezTo>
                <a:cubicBezTo>
                  <a:pt x="1152328" y="1822688"/>
                  <a:pt x="1053219" y="1783346"/>
                  <a:pt x="867253" y="1785104"/>
                </a:cubicBezTo>
                <a:cubicBezTo>
                  <a:pt x="681288" y="1786862"/>
                  <a:pt x="408697" y="1701884"/>
                  <a:pt x="0" y="1785104"/>
                </a:cubicBezTo>
                <a:cubicBezTo>
                  <a:pt x="-51050" y="1553631"/>
                  <a:pt x="14000" y="1340258"/>
                  <a:pt x="0" y="1207920"/>
                </a:cubicBezTo>
                <a:cubicBezTo>
                  <a:pt x="-14000" y="1075582"/>
                  <a:pt x="59047" y="840388"/>
                  <a:pt x="0" y="648588"/>
                </a:cubicBezTo>
                <a:cubicBezTo>
                  <a:pt x="-59047" y="456788"/>
                  <a:pt x="44428" y="18081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기본 적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주인공과 같은 크기의 로봇</a:t>
            </a:r>
            <a:br>
              <a:rPr lang="en-US" altLang="ko-KR" dirty="0"/>
            </a:br>
            <a:r>
              <a:rPr lang="ko-KR" altLang="en-US" dirty="0"/>
              <a:t>화면 오른쪽 터치 한 번으로 제거 가능</a:t>
            </a:r>
            <a:br>
              <a:rPr lang="en-US" altLang="ko-KR" dirty="0"/>
            </a:br>
            <a:r>
              <a:rPr lang="ko-KR" altLang="en-US" dirty="0"/>
              <a:t>그냥 지나칠 시 </a:t>
            </a:r>
            <a:r>
              <a:rPr lang="en-US" altLang="ko-KR" dirty="0"/>
              <a:t>MISS </a:t>
            </a:r>
            <a:r>
              <a:rPr lang="ko-KR" altLang="en-US" dirty="0"/>
              <a:t>판정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FC63F4-81E6-4997-AC5A-274A9EC5D7EB}"/>
              </a:ext>
            </a:extLst>
          </p:cNvPr>
          <p:cNvSpPr txBox="1"/>
          <p:nvPr/>
        </p:nvSpPr>
        <p:spPr>
          <a:xfrm>
            <a:off x="8030091" y="4144708"/>
            <a:ext cx="4072220" cy="2616101"/>
          </a:xfrm>
          <a:custGeom>
            <a:avLst/>
            <a:gdLst>
              <a:gd name="connsiteX0" fmla="*/ 0 w 4072220"/>
              <a:gd name="connsiteY0" fmla="*/ 0 h 2616101"/>
              <a:gd name="connsiteX1" fmla="*/ 500301 w 4072220"/>
              <a:gd name="connsiteY1" fmla="*/ 0 h 2616101"/>
              <a:gd name="connsiteX2" fmla="*/ 1122769 w 4072220"/>
              <a:gd name="connsiteY2" fmla="*/ 0 h 2616101"/>
              <a:gd name="connsiteX3" fmla="*/ 1704515 w 4072220"/>
              <a:gd name="connsiteY3" fmla="*/ 0 h 2616101"/>
              <a:gd name="connsiteX4" fmla="*/ 2367705 w 4072220"/>
              <a:gd name="connsiteY4" fmla="*/ 0 h 2616101"/>
              <a:gd name="connsiteX5" fmla="*/ 2949451 w 4072220"/>
              <a:gd name="connsiteY5" fmla="*/ 0 h 2616101"/>
              <a:gd name="connsiteX6" fmla="*/ 3490474 w 4072220"/>
              <a:gd name="connsiteY6" fmla="*/ 0 h 2616101"/>
              <a:gd name="connsiteX7" fmla="*/ 4072220 w 4072220"/>
              <a:gd name="connsiteY7" fmla="*/ 0 h 2616101"/>
              <a:gd name="connsiteX8" fmla="*/ 4072220 w 4072220"/>
              <a:gd name="connsiteY8" fmla="*/ 523220 h 2616101"/>
              <a:gd name="connsiteX9" fmla="*/ 4072220 w 4072220"/>
              <a:gd name="connsiteY9" fmla="*/ 994118 h 2616101"/>
              <a:gd name="connsiteX10" fmla="*/ 4072220 w 4072220"/>
              <a:gd name="connsiteY10" fmla="*/ 1517339 h 2616101"/>
              <a:gd name="connsiteX11" fmla="*/ 4072220 w 4072220"/>
              <a:gd name="connsiteY11" fmla="*/ 2040559 h 2616101"/>
              <a:gd name="connsiteX12" fmla="*/ 4072220 w 4072220"/>
              <a:gd name="connsiteY12" fmla="*/ 2616101 h 2616101"/>
              <a:gd name="connsiteX13" fmla="*/ 3449752 w 4072220"/>
              <a:gd name="connsiteY13" fmla="*/ 2616101 h 2616101"/>
              <a:gd name="connsiteX14" fmla="*/ 2990173 w 4072220"/>
              <a:gd name="connsiteY14" fmla="*/ 2616101 h 2616101"/>
              <a:gd name="connsiteX15" fmla="*/ 2449149 w 4072220"/>
              <a:gd name="connsiteY15" fmla="*/ 2616101 h 2616101"/>
              <a:gd name="connsiteX16" fmla="*/ 1908126 w 4072220"/>
              <a:gd name="connsiteY16" fmla="*/ 2616101 h 2616101"/>
              <a:gd name="connsiteX17" fmla="*/ 1326380 w 4072220"/>
              <a:gd name="connsiteY17" fmla="*/ 2616101 h 2616101"/>
              <a:gd name="connsiteX18" fmla="*/ 866801 w 4072220"/>
              <a:gd name="connsiteY18" fmla="*/ 2616101 h 2616101"/>
              <a:gd name="connsiteX19" fmla="*/ 0 w 4072220"/>
              <a:gd name="connsiteY19" fmla="*/ 2616101 h 2616101"/>
              <a:gd name="connsiteX20" fmla="*/ 0 w 4072220"/>
              <a:gd name="connsiteY20" fmla="*/ 2040559 h 2616101"/>
              <a:gd name="connsiteX21" fmla="*/ 0 w 4072220"/>
              <a:gd name="connsiteY21" fmla="*/ 1569661 h 2616101"/>
              <a:gd name="connsiteX22" fmla="*/ 0 w 4072220"/>
              <a:gd name="connsiteY22" fmla="*/ 1046440 h 2616101"/>
              <a:gd name="connsiteX23" fmla="*/ 0 w 4072220"/>
              <a:gd name="connsiteY23" fmla="*/ 497059 h 2616101"/>
              <a:gd name="connsiteX24" fmla="*/ 0 w 4072220"/>
              <a:gd name="connsiteY24" fmla="*/ 0 h 2616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072220" h="2616101" extrusionOk="0">
                <a:moveTo>
                  <a:pt x="0" y="0"/>
                </a:moveTo>
                <a:cubicBezTo>
                  <a:pt x="231528" y="-35672"/>
                  <a:pt x="280413" y="43705"/>
                  <a:pt x="500301" y="0"/>
                </a:cubicBezTo>
                <a:cubicBezTo>
                  <a:pt x="720189" y="-43705"/>
                  <a:pt x="964779" y="4025"/>
                  <a:pt x="1122769" y="0"/>
                </a:cubicBezTo>
                <a:cubicBezTo>
                  <a:pt x="1280759" y="-4025"/>
                  <a:pt x="1569700" y="37446"/>
                  <a:pt x="1704515" y="0"/>
                </a:cubicBezTo>
                <a:cubicBezTo>
                  <a:pt x="1839330" y="-37446"/>
                  <a:pt x="2232171" y="1446"/>
                  <a:pt x="2367705" y="0"/>
                </a:cubicBezTo>
                <a:cubicBezTo>
                  <a:pt x="2503239" y="-1446"/>
                  <a:pt x="2737925" y="39577"/>
                  <a:pt x="2949451" y="0"/>
                </a:cubicBezTo>
                <a:cubicBezTo>
                  <a:pt x="3160977" y="-39577"/>
                  <a:pt x="3266006" y="64819"/>
                  <a:pt x="3490474" y="0"/>
                </a:cubicBezTo>
                <a:cubicBezTo>
                  <a:pt x="3714942" y="-64819"/>
                  <a:pt x="3936693" y="63102"/>
                  <a:pt x="4072220" y="0"/>
                </a:cubicBezTo>
                <a:cubicBezTo>
                  <a:pt x="4103826" y="148321"/>
                  <a:pt x="4050697" y="308859"/>
                  <a:pt x="4072220" y="523220"/>
                </a:cubicBezTo>
                <a:cubicBezTo>
                  <a:pt x="4093743" y="737581"/>
                  <a:pt x="4049309" y="776025"/>
                  <a:pt x="4072220" y="994118"/>
                </a:cubicBezTo>
                <a:cubicBezTo>
                  <a:pt x="4095131" y="1212211"/>
                  <a:pt x="4033581" y="1322631"/>
                  <a:pt x="4072220" y="1517339"/>
                </a:cubicBezTo>
                <a:cubicBezTo>
                  <a:pt x="4110859" y="1712047"/>
                  <a:pt x="4066702" y="1877346"/>
                  <a:pt x="4072220" y="2040559"/>
                </a:cubicBezTo>
                <a:cubicBezTo>
                  <a:pt x="4077738" y="2203772"/>
                  <a:pt x="4011029" y="2391091"/>
                  <a:pt x="4072220" y="2616101"/>
                </a:cubicBezTo>
                <a:cubicBezTo>
                  <a:pt x="3920841" y="2621074"/>
                  <a:pt x="3748034" y="2554732"/>
                  <a:pt x="3449752" y="2616101"/>
                </a:cubicBezTo>
                <a:cubicBezTo>
                  <a:pt x="3151470" y="2677470"/>
                  <a:pt x="3182020" y="2591590"/>
                  <a:pt x="2990173" y="2616101"/>
                </a:cubicBezTo>
                <a:cubicBezTo>
                  <a:pt x="2798326" y="2640612"/>
                  <a:pt x="2678864" y="2568889"/>
                  <a:pt x="2449149" y="2616101"/>
                </a:cubicBezTo>
                <a:cubicBezTo>
                  <a:pt x="2219434" y="2663313"/>
                  <a:pt x="2026691" y="2578523"/>
                  <a:pt x="1908126" y="2616101"/>
                </a:cubicBezTo>
                <a:cubicBezTo>
                  <a:pt x="1789561" y="2653679"/>
                  <a:pt x="1592745" y="2612394"/>
                  <a:pt x="1326380" y="2616101"/>
                </a:cubicBezTo>
                <a:cubicBezTo>
                  <a:pt x="1060015" y="2619808"/>
                  <a:pt x="1096550" y="2576608"/>
                  <a:pt x="866801" y="2616101"/>
                </a:cubicBezTo>
                <a:cubicBezTo>
                  <a:pt x="637052" y="2655594"/>
                  <a:pt x="427826" y="2570152"/>
                  <a:pt x="0" y="2616101"/>
                </a:cubicBezTo>
                <a:cubicBezTo>
                  <a:pt x="-13099" y="2499711"/>
                  <a:pt x="47848" y="2163333"/>
                  <a:pt x="0" y="2040559"/>
                </a:cubicBezTo>
                <a:cubicBezTo>
                  <a:pt x="-47848" y="1917785"/>
                  <a:pt x="50678" y="1671716"/>
                  <a:pt x="0" y="1569661"/>
                </a:cubicBezTo>
                <a:cubicBezTo>
                  <a:pt x="-50678" y="1467606"/>
                  <a:pt x="32571" y="1211450"/>
                  <a:pt x="0" y="1046440"/>
                </a:cubicBezTo>
                <a:cubicBezTo>
                  <a:pt x="-32571" y="881430"/>
                  <a:pt x="57082" y="727624"/>
                  <a:pt x="0" y="497059"/>
                </a:cubicBezTo>
                <a:cubicBezTo>
                  <a:pt x="-57082" y="266494"/>
                  <a:pt x="28133" y="11304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000" b="1" dirty="0"/>
              <a:t>2</a:t>
            </a:r>
            <a:r>
              <a:rPr lang="ko-KR" altLang="en-US" sz="2000" b="1" dirty="0"/>
              <a:t>연타 적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주인공 </a:t>
            </a:r>
            <a:r>
              <a:rPr lang="en-US" altLang="ko-KR" dirty="0"/>
              <a:t>2</a:t>
            </a:r>
            <a:r>
              <a:rPr lang="ko-KR" altLang="en-US" dirty="0"/>
              <a:t>배 크기의 로봇</a:t>
            </a:r>
            <a:br>
              <a:rPr lang="en-US" altLang="ko-KR" dirty="0"/>
            </a:br>
            <a:r>
              <a:rPr lang="ko-KR" altLang="en-US" dirty="0"/>
              <a:t>화면 오른쪽 터치로 공격 성공 시 한 박자 뒤로 밀려나고</a:t>
            </a:r>
            <a:r>
              <a:rPr lang="en-US" altLang="ko-KR" dirty="0"/>
              <a:t>, </a:t>
            </a:r>
            <a:r>
              <a:rPr lang="ko-KR" altLang="en-US" dirty="0"/>
              <a:t>그걸 한 번 더 공격해야 제거됨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총 두 번 공격해야 파괴</a:t>
            </a:r>
            <a:br>
              <a:rPr lang="en-US" altLang="ko-KR" dirty="0"/>
            </a:br>
            <a:r>
              <a:rPr lang="ko-KR" altLang="en-US" dirty="0"/>
              <a:t>판정은 두 번 모두 하며</a:t>
            </a:r>
            <a:r>
              <a:rPr lang="en-US" altLang="ko-KR" dirty="0"/>
              <a:t>, </a:t>
            </a:r>
            <a:r>
              <a:rPr lang="ko-KR" altLang="en-US" dirty="0"/>
              <a:t>점수도 두 번 </a:t>
            </a:r>
            <a:r>
              <a:rPr lang="ko-KR" altLang="en-US" dirty="0" err="1"/>
              <a:t>들어감</a:t>
            </a:r>
            <a:endParaRPr lang="en-US" altLang="ko-KR" dirty="0"/>
          </a:p>
        </p:txBody>
      </p:sp>
      <p:pic>
        <p:nvPicPr>
          <p:cNvPr id="4" name="그림 3" descr="바퀴, 기어이(가) 표시된 사진&#10;&#10;자동 생성된 설명">
            <a:extLst>
              <a:ext uri="{FF2B5EF4-FFF2-40B4-BE49-F238E27FC236}">
                <a16:creationId xmlns:a16="http://schemas.microsoft.com/office/drawing/2014/main" id="{F1034EB3-31E4-4458-B36B-5F309A2F22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42" y="2038619"/>
            <a:ext cx="1427055" cy="118654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9A92BB45-8289-4125-BB84-E33CAD4C04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386" y="1639302"/>
            <a:ext cx="1743975" cy="178969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1F87F4C-BFD9-476C-96A3-C58B0BC896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311" y="309911"/>
            <a:ext cx="1947980" cy="327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97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난이도 선택 화면</a:t>
            </a:r>
          </a:p>
        </p:txBody>
      </p:sp>
      <p:pic>
        <p:nvPicPr>
          <p:cNvPr id="4" name="그림 3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640E03E8-EE30-469E-A6A6-A7E715672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143" y="990573"/>
            <a:ext cx="6749714" cy="37967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61394C-83DE-4449-8E11-4FF1572D2502}"/>
              </a:ext>
            </a:extLst>
          </p:cNvPr>
          <p:cNvSpPr txBox="1"/>
          <p:nvPr/>
        </p:nvSpPr>
        <p:spPr>
          <a:xfrm>
            <a:off x="1670670" y="5004662"/>
            <a:ext cx="2700872" cy="1231106"/>
          </a:xfrm>
          <a:custGeom>
            <a:avLst/>
            <a:gdLst>
              <a:gd name="connsiteX0" fmla="*/ 0 w 2700872"/>
              <a:gd name="connsiteY0" fmla="*/ 0 h 1231106"/>
              <a:gd name="connsiteX1" fmla="*/ 486157 w 2700872"/>
              <a:gd name="connsiteY1" fmla="*/ 0 h 1231106"/>
              <a:gd name="connsiteX2" fmla="*/ 999323 w 2700872"/>
              <a:gd name="connsiteY2" fmla="*/ 0 h 1231106"/>
              <a:gd name="connsiteX3" fmla="*/ 1539497 w 2700872"/>
              <a:gd name="connsiteY3" fmla="*/ 0 h 1231106"/>
              <a:gd name="connsiteX4" fmla="*/ 2106680 w 2700872"/>
              <a:gd name="connsiteY4" fmla="*/ 0 h 1231106"/>
              <a:gd name="connsiteX5" fmla="*/ 2700872 w 2700872"/>
              <a:gd name="connsiteY5" fmla="*/ 0 h 1231106"/>
              <a:gd name="connsiteX6" fmla="*/ 2700872 w 2700872"/>
              <a:gd name="connsiteY6" fmla="*/ 373435 h 1231106"/>
              <a:gd name="connsiteX7" fmla="*/ 2700872 w 2700872"/>
              <a:gd name="connsiteY7" fmla="*/ 771493 h 1231106"/>
              <a:gd name="connsiteX8" fmla="*/ 2700872 w 2700872"/>
              <a:gd name="connsiteY8" fmla="*/ 1231106 h 1231106"/>
              <a:gd name="connsiteX9" fmla="*/ 2133689 w 2700872"/>
              <a:gd name="connsiteY9" fmla="*/ 1231106 h 1231106"/>
              <a:gd name="connsiteX10" fmla="*/ 1674541 w 2700872"/>
              <a:gd name="connsiteY10" fmla="*/ 1231106 h 1231106"/>
              <a:gd name="connsiteX11" fmla="*/ 1080349 w 2700872"/>
              <a:gd name="connsiteY11" fmla="*/ 1231106 h 1231106"/>
              <a:gd name="connsiteX12" fmla="*/ 486157 w 2700872"/>
              <a:gd name="connsiteY12" fmla="*/ 1231106 h 1231106"/>
              <a:gd name="connsiteX13" fmla="*/ 0 w 2700872"/>
              <a:gd name="connsiteY13" fmla="*/ 1231106 h 1231106"/>
              <a:gd name="connsiteX14" fmla="*/ 0 w 2700872"/>
              <a:gd name="connsiteY14" fmla="*/ 833048 h 1231106"/>
              <a:gd name="connsiteX15" fmla="*/ 0 w 2700872"/>
              <a:gd name="connsiteY15" fmla="*/ 422680 h 1231106"/>
              <a:gd name="connsiteX16" fmla="*/ 0 w 2700872"/>
              <a:gd name="connsiteY16" fmla="*/ 0 h 1231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00872" h="1231106" fill="none" extrusionOk="0">
                <a:moveTo>
                  <a:pt x="0" y="0"/>
                </a:moveTo>
                <a:cubicBezTo>
                  <a:pt x="232095" y="-54317"/>
                  <a:pt x="272738" y="44985"/>
                  <a:pt x="486157" y="0"/>
                </a:cubicBezTo>
                <a:cubicBezTo>
                  <a:pt x="699576" y="-44985"/>
                  <a:pt x="770369" y="31632"/>
                  <a:pt x="999323" y="0"/>
                </a:cubicBezTo>
                <a:cubicBezTo>
                  <a:pt x="1228277" y="-31632"/>
                  <a:pt x="1343457" y="30402"/>
                  <a:pt x="1539497" y="0"/>
                </a:cubicBezTo>
                <a:cubicBezTo>
                  <a:pt x="1735537" y="-30402"/>
                  <a:pt x="1823913" y="46180"/>
                  <a:pt x="2106680" y="0"/>
                </a:cubicBezTo>
                <a:cubicBezTo>
                  <a:pt x="2389447" y="-46180"/>
                  <a:pt x="2520965" y="914"/>
                  <a:pt x="2700872" y="0"/>
                </a:cubicBezTo>
                <a:cubicBezTo>
                  <a:pt x="2744430" y="127201"/>
                  <a:pt x="2684433" y="219136"/>
                  <a:pt x="2700872" y="373435"/>
                </a:cubicBezTo>
                <a:cubicBezTo>
                  <a:pt x="2717311" y="527735"/>
                  <a:pt x="2682324" y="690506"/>
                  <a:pt x="2700872" y="771493"/>
                </a:cubicBezTo>
                <a:cubicBezTo>
                  <a:pt x="2719420" y="852480"/>
                  <a:pt x="2680677" y="1118725"/>
                  <a:pt x="2700872" y="1231106"/>
                </a:cubicBezTo>
                <a:cubicBezTo>
                  <a:pt x="2498515" y="1287989"/>
                  <a:pt x="2255332" y="1217872"/>
                  <a:pt x="2133689" y="1231106"/>
                </a:cubicBezTo>
                <a:cubicBezTo>
                  <a:pt x="2012046" y="1244340"/>
                  <a:pt x="1882378" y="1199458"/>
                  <a:pt x="1674541" y="1231106"/>
                </a:cubicBezTo>
                <a:cubicBezTo>
                  <a:pt x="1466704" y="1262754"/>
                  <a:pt x="1272017" y="1170592"/>
                  <a:pt x="1080349" y="1231106"/>
                </a:cubicBezTo>
                <a:cubicBezTo>
                  <a:pt x="888681" y="1291620"/>
                  <a:pt x="745399" y="1189192"/>
                  <a:pt x="486157" y="1231106"/>
                </a:cubicBezTo>
                <a:cubicBezTo>
                  <a:pt x="226915" y="1273020"/>
                  <a:pt x="236647" y="1180358"/>
                  <a:pt x="0" y="1231106"/>
                </a:cubicBezTo>
                <a:cubicBezTo>
                  <a:pt x="-3646" y="1047654"/>
                  <a:pt x="44607" y="992316"/>
                  <a:pt x="0" y="833048"/>
                </a:cubicBezTo>
                <a:cubicBezTo>
                  <a:pt x="-44607" y="673780"/>
                  <a:pt x="12776" y="585672"/>
                  <a:pt x="0" y="422680"/>
                </a:cubicBezTo>
                <a:cubicBezTo>
                  <a:pt x="-12776" y="259688"/>
                  <a:pt x="4470" y="205915"/>
                  <a:pt x="0" y="0"/>
                </a:cubicBezTo>
                <a:close/>
              </a:path>
              <a:path w="2700872" h="1231106" stroke="0" extrusionOk="0">
                <a:moveTo>
                  <a:pt x="0" y="0"/>
                </a:moveTo>
                <a:cubicBezTo>
                  <a:pt x="236444" y="-12203"/>
                  <a:pt x="264475" y="40881"/>
                  <a:pt x="486157" y="0"/>
                </a:cubicBezTo>
                <a:cubicBezTo>
                  <a:pt x="707839" y="-40881"/>
                  <a:pt x="935145" y="20562"/>
                  <a:pt x="1053340" y="0"/>
                </a:cubicBezTo>
                <a:cubicBezTo>
                  <a:pt x="1171535" y="-20562"/>
                  <a:pt x="1473132" y="23369"/>
                  <a:pt x="1593514" y="0"/>
                </a:cubicBezTo>
                <a:cubicBezTo>
                  <a:pt x="1713896" y="-23369"/>
                  <a:pt x="1978704" y="45769"/>
                  <a:pt x="2187706" y="0"/>
                </a:cubicBezTo>
                <a:cubicBezTo>
                  <a:pt x="2396708" y="-45769"/>
                  <a:pt x="2582205" y="5520"/>
                  <a:pt x="2700872" y="0"/>
                </a:cubicBezTo>
                <a:cubicBezTo>
                  <a:pt x="2710950" y="122293"/>
                  <a:pt x="2654791" y="293250"/>
                  <a:pt x="2700872" y="398058"/>
                </a:cubicBezTo>
                <a:cubicBezTo>
                  <a:pt x="2746953" y="502866"/>
                  <a:pt x="2684637" y="637580"/>
                  <a:pt x="2700872" y="808426"/>
                </a:cubicBezTo>
                <a:cubicBezTo>
                  <a:pt x="2717107" y="979272"/>
                  <a:pt x="2695309" y="1142131"/>
                  <a:pt x="2700872" y="1231106"/>
                </a:cubicBezTo>
                <a:cubicBezTo>
                  <a:pt x="2603094" y="1268407"/>
                  <a:pt x="2354303" y="1201579"/>
                  <a:pt x="2214715" y="1231106"/>
                </a:cubicBezTo>
                <a:cubicBezTo>
                  <a:pt x="2075127" y="1260633"/>
                  <a:pt x="1848745" y="1221704"/>
                  <a:pt x="1755567" y="1231106"/>
                </a:cubicBezTo>
                <a:cubicBezTo>
                  <a:pt x="1662389" y="1240508"/>
                  <a:pt x="1469548" y="1205459"/>
                  <a:pt x="1215392" y="1231106"/>
                </a:cubicBezTo>
                <a:cubicBezTo>
                  <a:pt x="961237" y="1256753"/>
                  <a:pt x="866590" y="1209697"/>
                  <a:pt x="729235" y="1231106"/>
                </a:cubicBezTo>
                <a:cubicBezTo>
                  <a:pt x="591880" y="1252515"/>
                  <a:pt x="287767" y="1196312"/>
                  <a:pt x="0" y="1231106"/>
                </a:cubicBezTo>
                <a:cubicBezTo>
                  <a:pt x="-2268" y="1154814"/>
                  <a:pt x="9581" y="1037609"/>
                  <a:pt x="0" y="857671"/>
                </a:cubicBezTo>
                <a:cubicBezTo>
                  <a:pt x="-9581" y="677733"/>
                  <a:pt x="35285" y="573090"/>
                  <a:pt x="0" y="459613"/>
                </a:cubicBezTo>
                <a:cubicBezTo>
                  <a:pt x="-35285" y="346136"/>
                  <a:pt x="37733" y="98998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플레이버튼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현재 선택한 스테이지의 한 장면 미리보기</a:t>
            </a:r>
            <a:endParaRPr lang="en-US" altLang="ko-KR" dirty="0"/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E91E2A44-8844-4CFD-93C7-1D1BA6D8CE6A}"/>
              </a:ext>
            </a:extLst>
          </p:cNvPr>
          <p:cNvCxnSpPr>
            <a:cxnSpLocks/>
            <a:stCxn id="13" idx="0"/>
          </p:cNvCxnSpPr>
          <p:nvPr/>
        </p:nvCxnSpPr>
        <p:spPr>
          <a:xfrm rot="5400000" flipH="1" flipV="1">
            <a:off x="2706164" y="3676708"/>
            <a:ext cx="1642896" cy="1013013"/>
          </a:xfrm>
          <a:prstGeom prst="bentConnector3">
            <a:avLst>
              <a:gd name="adj1" fmla="val 100201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4B34331-701E-46FC-ABC2-28DD6C43D36B}"/>
              </a:ext>
            </a:extLst>
          </p:cNvPr>
          <p:cNvSpPr txBox="1"/>
          <p:nvPr/>
        </p:nvSpPr>
        <p:spPr>
          <a:xfrm>
            <a:off x="8778324" y="4357425"/>
            <a:ext cx="3241990" cy="1785104"/>
          </a:xfrm>
          <a:custGeom>
            <a:avLst/>
            <a:gdLst>
              <a:gd name="connsiteX0" fmla="*/ 0 w 3241990"/>
              <a:gd name="connsiteY0" fmla="*/ 0 h 1785104"/>
              <a:gd name="connsiteX1" fmla="*/ 572752 w 3241990"/>
              <a:gd name="connsiteY1" fmla="*/ 0 h 1785104"/>
              <a:gd name="connsiteX2" fmla="*/ 1145503 w 3241990"/>
              <a:gd name="connsiteY2" fmla="*/ 0 h 1785104"/>
              <a:gd name="connsiteX3" fmla="*/ 1750675 w 3241990"/>
              <a:gd name="connsiteY3" fmla="*/ 0 h 1785104"/>
              <a:gd name="connsiteX4" fmla="*/ 2193747 w 3241990"/>
              <a:gd name="connsiteY4" fmla="*/ 0 h 1785104"/>
              <a:gd name="connsiteX5" fmla="*/ 2669238 w 3241990"/>
              <a:gd name="connsiteY5" fmla="*/ 0 h 1785104"/>
              <a:gd name="connsiteX6" fmla="*/ 3241990 w 3241990"/>
              <a:gd name="connsiteY6" fmla="*/ 0 h 1785104"/>
              <a:gd name="connsiteX7" fmla="*/ 3241990 w 3241990"/>
              <a:gd name="connsiteY7" fmla="*/ 630737 h 1785104"/>
              <a:gd name="connsiteX8" fmla="*/ 3241990 w 3241990"/>
              <a:gd name="connsiteY8" fmla="*/ 1225771 h 1785104"/>
              <a:gd name="connsiteX9" fmla="*/ 3241990 w 3241990"/>
              <a:gd name="connsiteY9" fmla="*/ 1785104 h 1785104"/>
              <a:gd name="connsiteX10" fmla="*/ 2734078 w 3241990"/>
              <a:gd name="connsiteY10" fmla="*/ 1785104 h 1785104"/>
              <a:gd name="connsiteX11" fmla="*/ 2258586 w 3241990"/>
              <a:gd name="connsiteY11" fmla="*/ 1785104 h 1785104"/>
              <a:gd name="connsiteX12" fmla="*/ 1750675 w 3241990"/>
              <a:gd name="connsiteY12" fmla="*/ 1785104 h 1785104"/>
              <a:gd name="connsiteX13" fmla="*/ 1145503 w 3241990"/>
              <a:gd name="connsiteY13" fmla="*/ 1785104 h 1785104"/>
              <a:gd name="connsiteX14" fmla="*/ 670011 w 3241990"/>
              <a:gd name="connsiteY14" fmla="*/ 1785104 h 1785104"/>
              <a:gd name="connsiteX15" fmla="*/ 0 w 3241990"/>
              <a:gd name="connsiteY15" fmla="*/ 1785104 h 1785104"/>
              <a:gd name="connsiteX16" fmla="*/ 0 w 3241990"/>
              <a:gd name="connsiteY16" fmla="*/ 1190069 h 1785104"/>
              <a:gd name="connsiteX17" fmla="*/ 0 w 3241990"/>
              <a:gd name="connsiteY17" fmla="*/ 577184 h 1785104"/>
              <a:gd name="connsiteX18" fmla="*/ 0 w 3241990"/>
              <a:gd name="connsiteY18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41990" h="1785104" fill="none" extrusionOk="0">
                <a:moveTo>
                  <a:pt x="0" y="0"/>
                </a:moveTo>
                <a:cubicBezTo>
                  <a:pt x="281440" y="-50614"/>
                  <a:pt x="335799" y="11757"/>
                  <a:pt x="572752" y="0"/>
                </a:cubicBezTo>
                <a:cubicBezTo>
                  <a:pt x="809705" y="-11757"/>
                  <a:pt x="911798" y="30954"/>
                  <a:pt x="1145503" y="0"/>
                </a:cubicBezTo>
                <a:cubicBezTo>
                  <a:pt x="1379208" y="-30954"/>
                  <a:pt x="1588216" y="17295"/>
                  <a:pt x="1750675" y="0"/>
                </a:cubicBezTo>
                <a:cubicBezTo>
                  <a:pt x="1913134" y="-17295"/>
                  <a:pt x="1986602" y="17322"/>
                  <a:pt x="2193747" y="0"/>
                </a:cubicBezTo>
                <a:cubicBezTo>
                  <a:pt x="2400892" y="-17322"/>
                  <a:pt x="2516207" y="29379"/>
                  <a:pt x="2669238" y="0"/>
                </a:cubicBezTo>
                <a:cubicBezTo>
                  <a:pt x="2822269" y="-29379"/>
                  <a:pt x="3046562" y="46779"/>
                  <a:pt x="3241990" y="0"/>
                </a:cubicBezTo>
                <a:cubicBezTo>
                  <a:pt x="3292327" y="300088"/>
                  <a:pt x="3211080" y="488099"/>
                  <a:pt x="3241990" y="630737"/>
                </a:cubicBezTo>
                <a:cubicBezTo>
                  <a:pt x="3272900" y="773375"/>
                  <a:pt x="3219818" y="984561"/>
                  <a:pt x="3241990" y="1225771"/>
                </a:cubicBezTo>
                <a:cubicBezTo>
                  <a:pt x="3264162" y="1466981"/>
                  <a:pt x="3203992" y="1541316"/>
                  <a:pt x="3241990" y="1785104"/>
                </a:cubicBezTo>
                <a:cubicBezTo>
                  <a:pt x="3115197" y="1788392"/>
                  <a:pt x="2955902" y="1774619"/>
                  <a:pt x="2734078" y="1785104"/>
                </a:cubicBezTo>
                <a:cubicBezTo>
                  <a:pt x="2512254" y="1795589"/>
                  <a:pt x="2477810" y="1754943"/>
                  <a:pt x="2258586" y="1785104"/>
                </a:cubicBezTo>
                <a:cubicBezTo>
                  <a:pt x="2039362" y="1815265"/>
                  <a:pt x="1947074" y="1766875"/>
                  <a:pt x="1750675" y="1785104"/>
                </a:cubicBezTo>
                <a:cubicBezTo>
                  <a:pt x="1554276" y="1803333"/>
                  <a:pt x="1372868" y="1771687"/>
                  <a:pt x="1145503" y="1785104"/>
                </a:cubicBezTo>
                <a:cubicBezTo>
                  <a:pt x="918138" y="1798521"/>
                  <a:pt x="800992" y="1758135"/>
                  <a:pt x="670011" y="1785104"/>
                </a:cubicBezTo>
                <a:cubicBezTo>
                  <a:pt x="539030" y="1812073"/>
                  <a:pt x="220896" y="1770218"/>
                  <a:pt x="0" y="1785104"/>
                </a:cubicBezTo>
                <a:cubicBezTo>
                  <a:pt x="-11437" y="1664689"/>
                  <a:pt x="39441" y="1329603"/>
                  <a:pt x="0" y="1190069"/>
                </a:cubicBezTo>
                <a:cubicBezTo>
                  <a:pt x="-39441" y="1050535"/>
                  <a:pt x="27451" y="777013"/>
                  <a:pt x="0" y="577184"/>
                </a:cubicBezTo>
                <a:cubicBezTo>
                  <a:pt x="-27451" y="377355"/>
                  <a:pt x="38395" y="234934"/>
                  <a:pt x="0" y="0"/>
                </a:cubicBezTo>
                <a:close/>
              </a:path>
              <a:path w="3241990" h="1785104" stroke="0" extrusionOk="0">
                <a:moveTo>
                  <a:pt x="0" y="0"/>
                </a:moveTo>
                <a:cubicBezTo>
                  <a:pt x="101939" y="-55507"/>
                  <a:pt x="328627" y="544"/>
                  <a:pt x="475492" y="0"/>
                </a:cubicBezTo>
                <a:cubicBezTo>
                  <a:pt x="622357" y="-544"/>
                  <a:pt x="864744" y="67284"/>
                  <a:pt x="1048243" y="0"/>
                </a:cubicBezTo>
                <a:cubicBezTo>
                  <a:pt x="1231742" y="-67284"/>
                  <a:pt x="1420225" y="52196"/>
                  <a:pt x="1588575" y="0"/>
                </a:cubicBezTo>
                <a:cubicBezTo>
                  <a:pt x="1756925" y="-52196"/>
                  <a:pt x="2031628" y="50535"/>
                  <a:pt x="2193747" y="0"/>
                </a:cubicBezTo>
                <a:cubicBezTo>
                  <a:pt x="2355866" y="-50535"/>
                  <a:pt x="2528906" y="42840"/>
                  <a:pt x="2734078" y="0"/>
                </a:cubicBezTo>
                <a:cubicBezTo>
                  <a:pt x="2939250" y="-42840"/>
                  <a:pt x="3038400" y="52572"/>
                  <a:pt x="3241990" y="0"/>
                </a:cubicBezTo>
                <a:cubicBezTo>
                  <a:pt x="3244200" y="220611"/>
                  <a:pt x="3208751" y="333517"/>
                  <a:pt x="3241990" y="559333"/>
                </a:cubicBezTo>
                <a:cubicBezTo>
                  <a:pt x="3275229" y="785149"/>
                  <a:pt x="3204301" y="911691"/>
                  <a:pt x="3241990" y="1136516"/>
                </a:cubicBezTo>
                <a:cubicBezTo>
                  <a:pt x="3279679" y="1361341"/>
                  <a:pt x="3214600" y="1549873"/>
                  <a:pt x="3241990" y="1785104"/>
                </a:cubicBezTo>
                <a:cubicBezTo>
                  <a:pt x="3097576" y="1812756"/>
                  <a:pt x="2828442" y="1746323"/>
                  <a:pt x="2701658" y="1785104"/>
                </a:cubicBezTo>
                <a:cubicBezTo>
                  <a:pt x="2574874" y="1823885"/>
                  <a:pt x="2359539" y="1733724"/>
                  <a:pt x="2161327" y="1785104"/>
                </a:cubicBezTo>
                <a:cubicBezTo>
                  <a:pt x="1963115" y="1836484"/>
                  <a:pt x="1903174" y="1756811"/>
                  <a:pt x="1685835" y="1785104"/>
                </a:cubicBezTo>
                <a:cubicBezTo>
                  <a:pt x="1468496" y="1813397"/>
                  <a:pt x="1337112" y="1737750"/>
                  <a:pt x="1242763" y="1785104"/>
                </a:cubicBezTo>
                <a:cubicBezTo>
                  <a:pt x="1148414" y="1832458"/>
                  <a:pt x="941428" y="1770630"/>
                  <a:pt x="799691" y="1785104"/>
                </a:cubicBezTo>
                <a:cubicBezTo>
                  <a:pt x="657954" y="1799578"/>
                  <a:pt x="299933" y="1771788"/>
                  <a:pt x="0" y="1785104"/>
                </a:cubicBezTo>
                <a:cubicBezTo>
                  <a:pt x="-51050" y="1553631"/>
                  <a:pt x="14000" y="1340258"/>
                  <a:pt x="0" y="1207920"/>
                </a:cubicBezTo>
                <a:cubicBezTo>
                  <a:pt x="-14000" y="1075582"/>
                  <a:pt x="59047" y="840388"/>
                  <a:pt x="0" y="648588"/>
                </a:cubicBezTo>
                <a:cubicBezTo>
                  <a:pt x="-59047" y="456788"/>
                  <a:pt x="44428" y="180813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달성도 그래프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스테이지의 퍼펙트 비율과 최대 콤보 수를 집계하여 얼마나 완벽하게 곡을 완료했는지 보여주는 그래프</a:t>
            </a:r>
            <a:endParaRPr lang="en-US" altLang="ko-KR" dirty="0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565BD706-90F8-4BBF-8E56-D9A6DAFAE005}"/>
              </a:ext>
            </a:extLst>
          </p:cNvPr>
          <p:cNvCxnSpPr>
            <a:cxnSpLocks/>
            <a:stCxn id="19" idx="0"/>
          </p:cNvCxnSpPr>
          <p:nvPr/>
        </p:nvCxnSpPr>
        <p:spPr>
          <a:xfrm rot="16200000" flipV="1">
            <a:off x="9150402" y="3108508"/>
            <a:ext cx="1385951" cy="1111884"/>
          </a:xfrm>
          <a:prstGeom prst="bentConnector3">
            <a:avLst>
              <a:gd name="adj1" fmla="val 100453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0155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5376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스테이지 클리어 화면</a:t>
            </a:r>
          </a:p>
        </p:txBody>
      </p:sp>
      <p:pic>
        <p:nvPicPr>
          <p:cNvPr id="5" name="그림 4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657A3425-0CC5-4836-87B5-25ED67FBE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73815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5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53765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시작화면 </a:t>
            </a:r>
            <a:r>
              <a:rPr lang="en-US" altLang="ko-KR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~ </a:t>
            </a:r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스테이지 선택 까지의 페이퍼 프로토타입</a:t>
            </a:r>
          </a:p>
        </p:txBody>
      </p:sp>
      <p:pic>
        <p:nvPicPr>
          <p:cNvPr id="3" name="메인화면_스테이지선택까지_페이퍼프로토타입">
            <a:hlinkClick r:id="" action="ppaction://media"/>
            <a:extLst>
              <a:ext uri="{FF2B5EF4-FFF2-40B4-BE49-F238E27FC236}">
                <a16:creationId xmlns:a16="http://schemas.microsoft.com/office/drawing/2014/main" id="{74CC3D10-D967-48EB-91C1-BFA06BF0C3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6877" y="1887068"/>
            <a:ext cx="7718246" cy="434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5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0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5376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애니메이션 목록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C6FBEC4-03EA-4E6A-9DC0-7E56F7D86DDB}"/>
              </a:ext>
            </a:extLst>
          </p:cNvPr>
          <p:cNvSpPr/>
          <p:nvPr/>
        </p:nvSpPr>
        <p:spPr>
          <a:xfrm>
            <a:off x="905435" y="919774"/>
            <a:ext cx="4437530" cy="2599860"/>
          </a:xfrm>
          <a:custGeom>
            <a:avLst/>
            <a:gdLst>
              <a:gd name="connsiteX0" fmla="*/ 0 w 4437530"/>
              <a:gd name="connsiteY0" fmla="*/ 0 h 2599860"/>
              <a:gd name="connsiteX1" fmla="*/ 510316 w 4437530"/>
              <a:gd name="connsiteY1" fmla="*/ 0 h 2599860"/>
              <a:gd name="connsiteX2" fmla="*/ 1153758 w 4437530"/>
              <a:gd name="connsiteY2" fmla="*/ 0 h 2599860"/>
              <a:gd name="connsiteX3" fmla="*/ 1664074 w 4437530"/>
              <a:gd name="connsiteY3" fmla="*/ 0 h 2599860"/>
              <a:gd name="connsiteX4" fmla="*/ 2307516 w 4437530"/>
              <a:gd name="connsiteY4" fmla="*/ 0 h 2599860"/>
              <a:gd name="connsiteX5" fmla="*/ 2862207 w 4437530"/>
              <a:gd name="connsiteY5" fmla="*/ 0 h 2599860"/>
              <a:gd name="connsiteX6" fmla="*/ 3283772 w 4437530"/>
              <a:gd name="connsiteY6" fmla="*/ 0 h 2599860"/>
              <a:gd name="connsiteX7" fmla="*/ 3882839 w 4437530"/>
              <a:gd name="connsiteY7" fmla="*/ 0 h 2599860"/>
              <a:gd name="connsiteX8" fmla="*/ 4437530 w 4437530"/>
              <a:gd name="connsiteY8" fmla="*/ 0 h 2599860"/>
              <a:gd name="connsiteX9" fmla="*/ 4437530 w 4437530"/>
              <a:gd name="connsiteY9" fmla="*/ 467975 h 2599860"/>
              <a:gd name="connsiteX10" fmla="*/ 4437530 w 4437530"/>
              <a:gd name="connsiteY10" fmla="*/ 909951 h 2599860"/>
              <a:gd name="connsiteX11" fmla="*/ 4437530 w 4437530"/>
              <a:gd name="connsiteY11" fmla="*/ 1377926 h 2599860"/>
              <a:gd name="connsiteX12" fmla="*/ 4437530 w 4437530"/>
              <a:gd name="connsiteY12" fmla="*/ 1871899 h 2599860"/>
              <a:gd name="connsiteX13" fmla="*/ 4437530 w 4437530"/>
              <a:gd name="connsiteY13" fmla="*/ 2599860 h 2599860"/>
              <a:gd name="connsiteX14" fmla="*/ 3882839 w 4437530"/>
              <a:gd name="connsiteY14" fmla="*/ 2599860 h 2599860"/>
              <a:gd name="connsiteX15" fmla="*/ 3461273 w 4437530"/>
              <a:gd name="connsiteY15" fmla="*/ 2599860 h 2599860"/>
              <a:gd name="connsiteX16" fmla="*/ 2995333 w 4437530"/>
              <a:gd name="connsiteY16" fmla="*/ 2599860 h 2599860"/>
              <a:gd name="connsiteX17" fmla="*/ 2440642 w 4437530"/>
              <a:gd name="connsiteY17" fmla="*/ 2599860 h 2599860"/>
              <a:gd name="connsiteX18" fmla="*/ 1841575 w 4437530"/>
              <a:gd name="connsiteY18" fmla="*/ 2599860 h 2599860"/>
              <a:gd name="connsiteX19" fmla="*/ 1420010 w 4437530"/>
              <a:gd name="connsiteY19" fmla="*/ 2599860 h 2599860"/>
              <a:gd name="connsiteX20" fmla="*/ 865318 w 4437530"/>
              <a:gd name="connsiteY20" fmla="*/ 2599860 h 2599860"/>
              <a:gd name="connsiteX21" fmla="*/ 0 w 4437530"/>
              <a:gd name="connsiteY21" fmla="*/ 2599860 h 2599860"/>
              <a:gd name="connsiteX22" fmla="*/ 0 w 4437530"/>
              <a:gd name="connsiteY22" fmla="*/ 2079888 h 2599860"/>
              <a:gd name="connsiteX23" fmla="*/ 0 w 4437530"/>
              <a:gd name="connsiteY23" fmla="*/ 1611913 h 2599860"/>
              <a:gd name="connsiteX24" fmla="*/ 0 w 4437530"/>
              <a:gd name="connsiteY24" fmla="*/ 1169937 h 2599860"/>
              <a:gd name="connsiteX25" fmla="*/ 0 w 4437530"/>
              <a:gd name="connsiteY25" fmla="*/ 675964 h 2599860"/>
              <a:gd name="connsiteX26" fmla="*/ 0 w 4437530"/>
              <a:gd name="connsiteY26" fmla="*/ 0 h 2599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37530" h="2599860" fill="none" extrusionOk="0">
                <a:moveTo>
                  <a:pt x="0" y="0"/>
                </a:moveTo>
                <a:cubicBezTo>
                  <a:pt x="156329" y="-46602"/>
                  <a:pt x="379155" y="39860"/>
                  <a:pt x="510316" y="0"/>
                </a:cubicBezTo>
                <a:cubicBezTo>
                  <a:pt x="641477" y="-39860"/>
                  <a:pt x="836740" y="58857"/>
                  <a:pt x="1153758" y="0"/>
                </a:cubicBezTo>
                <a:cubicBezTo>
                  <a:pt x="1470776" y="-58857"/>
                  <a:pt x="1546853" y="27776"/>
                  <a:pt x="1664074" y="0"/>
                </a:cubicBezTo>
                <a:cubicBezTo>
                  <a:pt x="1781295" y="-27776"/>
                  <a:pt x="2046394" y="3218"/>
                  <a:pt x="2307516" y="0"/>
                </a:cubicBezTo>
                <a:cubicBezTo>
                  <a:pt x="2568638" y="-3218"/>
                  <a:pt x="2687153" y="17871"/>
                  <a:pt x="2862207" y="0"/>
                </a:cubicBezTo>
                <a:cubicBezTo>
                  <a:pt x="3037261" y="-17871"/>
                  <a:pt x="3114886" y="12158"/>
                  <a:pt x="3283772" y="0"/>
                </a:cubicBezTo>
                <a:cubicBezTo>
                  <a:pt x="3452658" y="-12158"/>
                  <a:pt x="3595461" y="71855"/>
                  <a:pt x="3882839" y="0"/>
                </a:cubicBezTo>
                <a:cubicBezTo>
                  <a:pt x="4170217" y="-71855"/>
                  <a:pt x="4185983" y="34919"/>
                  <a:pt x="4437530" y="0"/>
                </a:cubicBezTo>
                <a:cubicBezTo>
                  <a:pt x="4451438" y="162632"/>
                  <a:pt x="4409831" y="270119"/>
                  <a:pt x="4437530" y="467975"/>
                </a:cubicBezTo>
                <a:cubicBezTo>
                  <a:pt x="4465229" y="665832"/>
                  <a:pt x="4408529" y="807164"/>
                  <a:pt x="4437530" y="909951"/>
                </a:cubicBezTo>
                <a:cubicBezTo>
                  <a:pt x="4466531" y="1012738"/>
                  <a:pt x="4398958" y="1179302"/>
                  <a:pt x="4437530" y="1377926"/>
                </a:cubicBezTo>
                <a:cubicBezTo>
                  <a:pt x="4476102" y="1576550"/>
                  <a:pt x="4400944" y="1628612"/>
                  <a:pt x="4437530" y="1871899"/>
                </a:cubicBezTo>
                <a:cubicBezTo>
                  <a:pt x="4474116" y="2115186"/>
                  <a:pt x="4394269" y="2389431"/>
                  <a:pt x="4437530" y="2599860"/>
                </a:cubicBezTo>
                <a:cubicBezTo>
                  <a:pt x="4248325" y="2624053"/>
                  <a:pt x="4100000" y="2584027"/>
                  <a:pt x="3882839" y="2599860"/>
                </a:cubicBezTo>
                <a:cubicBezTo>
                  <a:pt x="3665678" y="2615693"/>
                  <a:pt x="3584729" y="2579187"/>
                  <a:pt x="3461273" y="2599860"/>
                </a:cubicBezTo>
                <a:cubicBezTo>
                  <a:pt x="3337817" y="2620533"/>
                  <a:pt x="3128586" y="2599227"/>
                  <a:pt x="2995333" y="2599860"/>
                </a:cubicBezTo>
                <a:cubicBezTo>
                  <a:pt x="2862080" y="2600493"/>
                  <a:pt x="2611270" y="2570371"/>
                  <a:pt x="2440642" y="2599860"/>
                </a:cubicBezTo>
                <a:cubicBezTo>
                  <a:pt x="2270014" y="2629349"/>
                  <a:pt x="1986712" y="2534223"/>
                  <a:pt x="1841575" y="2599860"/>
                </a:cubicBezTo>
                <a:cubicBezTo>
                  <a:pt x="1696438" y="2665497"/>
                  <a:pt x="1627427" y="2559802"/>
                  <a:pt x="1420010" y="2599860"/>
                </a:cubicBezTo>
                <a:cubicBezTo>
                  <a:pt x="1212594" y="2639918"/>
                  <a:pt x="992777" y="2537441"/>
                  <a:pt x="865318" y="2599860"/>
                </a:cubicBezTo>
                <a:cubicBezTo>
                  <a:pt x="737859" y="2662279"/>
                  <a:pt x="306204" y="2533737"/>
                  <a:pt x="0" y="2599860"/>
                </a:cubicBezTo>
                <a:cubicBezTo>
                  <a:pt x="-15140" y="2384339"/>
                  <a:pt x="38326" y="2320900"/>
                  <a:pt x="0" y="2079888"/>
                </a:cubicBezTo>
                <a:cubicBezTo>
                  <a:pt x="-38326" y="1838876"/>
                  <a:pt x="24314" y="1812605"/>
                  <a:pt x="0" y="1611913"/>
                </a:cubicBezTo>
                <a:cubicBezTo>
                  <a:pt x="-24314" y="1411221"/>
                  <a:pt x="21239" y="1369417"/>
                  <a:pt x="0" y="1169937"/>
                </a:cubicBezTo>
                <a:cubicBezTo>
                  <a:pt x="-21239" y="970457"/>
                  <a:pt x="48764" y="826650"/>
                  <a:pt x="0" y="675964"/>
                </a:cubicBezTo>
                <a:cubicBezTo>
                  <a:pt x="-48764" y="525278"/>
                  <a:pt x="55269" y="305486"/>
                  <a:pt x="0" y="0"/>
                </a:cubicBezTo>
                <a:close/>
              </a:path>
              <a:path w="4437530" h="2599860" stroke="0" extrusionOk="0">
                <a:moveTo>
                  <a:pt x="0" y="0"/>
                </a:moveTo>
                <a:cubicBezTo>
                  <a:pt x="319359" y="-40412"/>
                  <a:pt x="366980" y="3597"/>
                  <a:pt x="643442" y="0"/>
                </a:cubicBezTo>
                <a:cubicBezTo>
                  <a:pt x="919904" y="-3597"/>
                  <a:pt x="998936" y="51125"/>
                  <a:pt x="1153758" y="0"/>
                </a:cubicBezTo>
                <a:cubicBezTo>
                  <a:pt x="1308580" y="-51125"/>
                  <a:pt x="1570773" y="11559"/>
                  <a:pt x="1708449" y="0"/>
                </a:cubicBezTo>
                <a:cubicBezTo>
                  <a:pt x="1846125" y="-11559"/>
                  <a:pt x="2029623" y="48691"/>
                  <a:pt x="2263140" y="0"/>
                </a:cubicBezTo>
                <a:cubicBezTo>
                  <a:pt x="2496657" y="-48691"/>
                  <a:pt x="2633983" y="41931"/>
                  <a:pt x="2906582" y="0"/>
                </a:cubicBezTo>
                <a:cubicBezTo>
                  <a:pt x="3179181" y="-41931"/>
                  <a:pt x="3244672" y="49815"/>
                  <a:pt x="3416898" y="0"/>
                </a:cubicBezTo>
                <a:cubicBezTo>
                  <a:pt x="3589124" y="-49815"/>
                  <a:pt x="3703829" y="9363"/>
                  <a:pt x="3882839" y="0"/>
                </a:cubicBezTo>
                <a:cubicBezTo>
                  <a:pt x="4061849" y="-9363"/>
                  <a:pt x="4169060" y="53981"/>
                  <a:pt x="4437530" y="0"/>
                </a:cubicBezTo>
                <a:cubicBezTo>
                  <a:pt x="4467277" y="192739"/>
                  <a:pt x="4405899" y="364114"/>
                  <a:pt x="4437530" y="571969"/>
                </a:cubicBezTo>
                <a:cubicBezTo>
                  <a:pt x="4469161" y="779824"/>
                  <a:pt x="4386212" y="954746"/>
                  <a:pt x="4437530" y="1065943"/>
                </a:cubicBezTo>
                <a:cubicBezTo>
                  <a:pt x="4488848" y="1177140"/>
                  <a:pt x="4420817" y="1421191"/>
                  <a:pt x="4437530" y="1559916"/>
                </a:cubicBezTo>
                <a:cubicBezTo>
                  <a:pt x="4454243" y="1698641"/>
                  <a:pt x="4418406" y="1848085"/>
                  <a:pt x="4437530" y="2131885"/>
                </a:cubicBezTo>
                <a:cubicBezTo>
                  <a:pt x="4456654" y="2415685"/>
                  <a:pt x="4409940" y="2452796"/>
                  <a:pt x="4437530" y="2599860"/>
                </a:cubicBezTo>
                <a:cubicBezTo>
                  <a:pt x="4278777" y="2650258"/>
                  <a:pt x="4074713" y="2581869"/>
                  <a:pt x="3971589" y="2599860"/>
                </a:cubicBezTo>
                <a:cubicBezTo>
                  <a:pt x="3868465" y="2617851"/>
                  <a:pt x="3715873" y="2558498"/>
                  <a:pt x="3550024" y="2599860"/>
                </a:cubicBezTo>
                <a:cubicBezTo>
                  <a:pt x="3384176" y="2641222"/>
                  <a:pt x="3158912" y="2564389"/>
                  <a:pt x="2950957" y="2599860"/>
                </a:cubicBezTo>
                <a:cubicBezTo>
                  <a:pt x="2743002" y="2635331"/>
                  <a:pt x="2642182" y="2591291"/>
                  <a:pt x="2440642" y="2599860"/>
                </a:cubicBezTo>
                <a:cubicBezTo>
                  <a:pt x="2239102" y="2608429"/>
                  <a:pt x="2070763" y="2592974"/>
                  <a:pt x="1930326" y="2599860"/>
                </a:cubicBezTo>
                <a:cubicBezTo>
                  <a:pt x="1789889" y="2606746"/>
                  <a:pt x="1650118" y="2555408"/>
                  <a:pt x="1464385" y="2599860"/>
                </a:cubicBezTo>
                <a:cubicBezTo>
                  <a:pt x="1278652" y="2644312"/>
                  <a:pt x="1023648" y="2570426"/>
                  <a:pt x="865318" y="2599860"/>
                </a:cubicBezTo>
                <a:cubicBezTo>
                  <a:pt x="706988" y="2629294"/>
                  <a:pt x="177272" y="2576758"/>
                  <a:pt x="0" y="2599860"/>
                </a:cubicBezTo>
                <a:cubicBezTo>
                  <a:pt x="-17906" y="2356479"/>
                  <a:pt x="23158" y="2169956"/>
                  <a:pt x="0" y="2027891"/>
                </a:cubicBezTo>
                <a:cubicBezTo>
                  <a:pt x="-23158" y="1885826"/>
                  <a:pt x="16313" y="1656668"/>
                  <a:pt x="0" y="1533917"/>
                </a:cubicBezTo>
                <a:cubicBezTo>
                  <a:pt x="-16313" y="1411166"/>
                  <a:pt x="34816" y="1240351"/>
                  <a:pt x="0" y="1091941"/>
                </a:cubicBezTo>
                <a:cubicBezTo>
                  <a:pt x="-34816" y="943531"/>
                  <a:pt x="59340" y="731842"/>
                  <a:pt x="0" y="519972"/>
                </a:cubicBezTo>
                <a:cubicBezTo>
                  <a:pt x="-59340" y="308102"/>
                  <a:pt x="57017" y="190832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56671882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b="1" dirty="0" err="1">
                <a:solidFill>
                  <a:schemeClr val="tx1"/>
                </a:solidFill>
              </a:rPr>
              <a:t>오르골</a:t>
            </a:r>
            <a:r>
              <a:rPr lang="ko-KR" altLang="en-US" b="1" dirty="0">
                <a:solidFill>
                  <a:schemeClr val="tx1"/>
                </a:solidFill>
              </a:rPr>
              <a:t> 없는 멜로디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튜토리얼 챕터 </a:t>
            </a:r>
            <a:r>
              <a:rPr lang="en-US" altLang="ko-KR" b="1" dirty="0">
                <a:solidFill>
                  <a:schemeClr val="tx1"/>
                </a:solidFill>
              </a:rPr>
              <a:t>ONLY)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점프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슬라이드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슬라이드 </a:t>
            </a:r>
            <a:r>
              <a:rPr lang="en-US" altLang="ko-KR" dirty="0">
                <a:solidFill>
                  <a:schemeClr val="tx1"/>
                </a:solidFill>
              </a:rPr>
              <a:t>+ </a:t>
            </a:r>
            <a:r>
              <a:rPr lang="ko-KR" altLang="en-US" dirty="0">
                <a:solidFill>
                  <a:schemeClr val="tx1"/>
                </a:solidFill>
              </a:rPr>
              <a:t>점프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부딪힘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부딪혀 쓰러짐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게임오버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방전되어 쓰러짐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게임오버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tx1"/>
                </a:solidFill>
              </a:rPr>
              <a:t>오버차지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빠르게 달리기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F9E98D-4BC8-444B-AF86-F94797CA68F2}"/>
              </a:ext>
            </a:extLst>
          </p:cNvPr>
          <p:cNvSpPr/>
          <p:nvPr/>
        </p:nvSpPr>
        <p:spPr>
          <a:xfrm>
            <a:off x="6849035" y="919774"/>
            <a:ext cx="4437530" cy="2599860"/>
          </a:xfrm>
          <a:custGeom>
            <a:avLst/>
            <a:gdLst>
              <a:gd name="connsiteX0" fmla="*/ 0 w 4437530"/>
              <a:gd name="connsiteY0" fmla="*/ 0 h 2599860"/>
              <a:gd name="connsiteX1" fmla="*/ 510316 w 4437530"/>
              <a:gd name="connsiteY1" fmla="*/ 0 h 2599860"/>
              <a:gd name="connsiteX2" fmla="*/ 1153758 w 4437530"/>
              <a:gd name="connsiteY2" fmla="*/ 0 h 2599860"/>
              <a:gd name="connsiteX3" fmla="*/ 1664074 w 4437530"/>
              <a:gd name="connsiteY3" fmla="*/ 0 h 2599860"/>
              <a:gd name="connsiteX4" fmla="*/ 2307516 w 4437530"/>
              <a:gd name="connsiteY4" fmla="*/ 0 h 2599860"/>
              <a:gd name="connsiteX5" fmla="*/ 2862207 w 4437530"/>
              <a:gd name="connsiteY5" fmla="*/ 0 h 2599860"/>
              <a:gd name="connsiteX6" fmla="*/ 3283772 w 4437530"/>
              <a:gd name="connsiteY6" fmla="*/ 0 h 2599860"/>
              <a:gd name="connsiteX7" fmla="*/ 3882839 w 4437530"/>
              <a:gd name="connsiteY7" fmla="*/ 0 h 2599860"/>
              <a:gd name="connsiteX8" fmla="*/ 4437530 w 4437530"/>
              <a:gd name="connsiteY8" fmla="*/ 0 h 2599860"/>
              <a:gd name="connsiteX9" fmla="*/ 4437530 w 4437530"/>
              <a:gd name="connsiteY9" fmla="*/ 467975 h 2599860"/>
              <a:gd name="connsiteX10" fmla="*/ 4437530 w 4437530"/>
              <a:gd name="connsiteY10" fmla="*/ 909951 h 2599860"/>
              <a:gd name="connsiteX11" fmla="*/ 4437530 w 4437530"/>
              <a:gd name="connsiteY11" fmla="*/ 1377926 h 2599860"/>
              <a:gd name="connsiteX12" fmla="*/ 4437530 w 4437530"/>
              <a:gd name="connsiteY12" fmla="*/ 1871899 h 2599860"/>
              <a:gd name="connsiteX13" fmla="*/ 4437530 w 4437530"/>
              <a:gd name="connsiteY13" fmla="*/ 2599860 h 2599860"/>
              <a:gd name="connsiteX14" fmla="*/ 3882839 w 4437530"/>
              <a:gd name="connsiteY14" fmla="*/ 2599860 h 2599860"/>
              <a:gd name="connsiteX15" fmla="*/ 3461273 w 4437530"/>
              <a:gd name="connsiteY15" fmla="*/ 2599860 h 2599860"/>
              <a:gd name="connsiteX16" fmla="*/ 2995333 w 4437530"/>
              <a:gd name="connsiteY16" fmla="*/ 2599860 h 2599860"/>
              <a:gd name="connsiteX17" fmla="*/ 2440642 w 4437530"/>
              <a:gd name="connsiteY17" fmla="*/ 2599860 h 2599860"/>
              <a:gd name="connsiteX18" fmla="*/ 1841575 w 4437530"/>
              <a:gd name="connsiteY18" fmla="*/ 2599860 h 2599860"/>
              <a:gd name="connsiteX19" fmla="*/ 1420010 w 4437530"/>
              <a:gd name="connsiteY19" fmla="*/ 2599860 h 2599860"/>
              <a:gd name="connsiteX20" fmla="*/ 865318 w 4437530"/>
              <a:gd name="connsiteY20" fmla="*/ 2599860 h 2599860"/>
              <a:gd name="connsiteX21" fmla="*/ 0 w 4437530"/>
              <a:gd name="connsiteY21" fmla="*/ 2599860 h 2599860"/>
              <a:gd name="connsiteX22" fmla="*/ 0 w 4437530"/>
              <a:gd name="connsiteY22" fmla="*/ 2079888 h 2599860"/>
              <a:gd name="connsiteX23" fmla="*/ 0 w 4437530"/>
              <a:gd name="connsiteY23" fmla="*/ 1611913 h 2599860"/>
              <a:gd name="connsiteX24" fmla="*/ 0 w 4437530"/>
              <a:gd name="connsiteY24" fmla="*/ 1169937 h 2599860"/>
              <a:gd name="connsiteX25" fmla="*/ 0 w 4437530"/>
              <a:gd name="connsiteY25" fmla="*/ 675964 h 2599860"/>
              <a:gd name="connsiteX26" fmla="*/ 0 w 4437530"/>
              <a:gd name="connsiteY26" fmla="*/ 0 h 2599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37530" h="2599860" fill="none" extrusionOk="0">
                <a:moveTo>
                  <a:pt x="0" y="0"/>
                </a:moveTo>
                <a:cubicBezTo>
                  <a:pt x="156329" y="-46602"/>
                  <a:pt x="379155" y="39860"/>
                  <a:pt x="510316" y="0"/>
                </a:cubicBezTo>
                <a:cubicBezTo>
                  <a:pt x="641477" y="-39860"/>
                  <a:pt x="836740" y="58857"/>
                  <a:pt x="1153758" y="0"/>
                </a:cubicBezTo>
                <a:cubicBezTo>
                  <a:pt x="1470776" y="-58857"/>
                  <a:pt x="1546853" y="27776"/>
                  <a:pt x="1664074" y="0"/>
                </a:cubicBezTo>
                <a:cubicBezTo>
                  <a:pt x="1781295" y="-27776"/>
                  <a:pt x="2046394" y="3218"/>
                  <a:pt x="2307516" y="0"/>
                </a:cubicBezTo>
                <a:cubicBezTo>
                  <a:pt x="2568638" y="-3218"/>
                  <a:pt x="2687153" y="17871"/>
                  <a:pt x="2862207" y="0"/>
                </a:cubicBezTo>
                <a:cubicBezTo>
                  <a:pt x="3037261" y="-17871"/>
                  <a:pt x="3114886" y="12158"/>
                  <a:pt x="3283772" y="0"/>
                </a:cubicBezTo>
                <a:cubicBezTo>
                  <a:pt x="3452658" y="-12158"/>
                  <a:pt x="3595461" y="71855"/>
                  <a:pt x="3882839" y="0"/>
                </a:cubicBezTo>
                <a:cubicBezTo>
                  <a:pt x="4170217" y="-71855"/>
                  <a:pt x="4185983" y="34919"/>
                  <a:pt x="4437530" y="0"/>
                </a:cubicBezTo>
                <a:cubicBezTo>
                  <a:pt x="4451438" y="162632"/>
                  <a:pt x="4409831" y="270119"/>
                  <a:pt x="4437530" y="467975"/>
                </a:cubicBezTo>
                <a:cubicBezTo>
                  <a:pt x="4465229" y="665832"/>
                  <a:pt x="4408529" y="807164"/>
                  <a:pt x="4437530" y="909951"/>
                </a:cubicBezTo>
                <a:cubicBezTo>
                  <a:pt x="4466531" y="1012738"/>
                  <a:pt x="4398958" y="1179302"/>
                  <a:pt x="4437530" y="1377926"/>
                </a:cubicBezTo>
                <a:cubicBezTo>
                  <a:pt x="4476102" y="1576550"/>
                  <a:pt x="4400944" y="1628612"/>
                  <a:pt x="4437530" y="1871899"/>
                </a:cubicBezTo>
                <a:cubicBezTo>
                  <a:pt x="4474116" y="2115186"/>
                  <a:pt x="4394269" y="2389431"/>
                  <a:pt x="4437530" y="2599860"/>
                </a:cubicBezTo>
                <a:cubicBezTo>
                  <a:pt x="4248325" y="2624053"/>
                  <a:pt x="4100000" y="2584027"/>
                  <a:pt x="3882839" y="2599860"/>
                </a:cubicBezTo>
                <a:cubicBezTo>
                  <a:pt x="3665678" y="2615693"/>
                  <a:pt x="3584729" y="2579187"/>
                  <a:pt x="3461273" y="2599860"/>
                </a:cubicBezTo>
                <a:cubicBezTo>
                  <a:pt x="3337817" y="2620533"/>
                  <a:pt x="3128586" y="2599227"/>
                  <a:pt x="2995333" y="2599860"/>
                </a:cubicBezTo>
                <a:cubicBezTo>
                  <a:pt x="2862080" y="2600493"/>
                  <a:pt x="2611270" y="2570371"/>
                  <a:pt x="2440642" y="2599860"/>
                </a:cubicBezTo>
                <a:cubicBezTo>
                  <a:pt x="2270014" y="2629349"/>
                  <a:pt x="1986712" y="2534223"/>
                  <a:pt x="1841575" y="2599860"/>
                </a:cubicBezTo>
                <a:cubicBezTo>
                  <a:pt x="1696438" y="2665497"/>
                  <a:pt x="1627427" y="2559802"/>
                  <a:pt x="1420010" y="2599860"/>
                </a:cubicBezTo>
                <a:cubicBezTo>
                  <a:pt x="1212594" y="2639918"/>
                  <a:pt x="992777" y="2537441"/>
                  <a:pt x="865318" y="2599860"/>
                </a:cubicBezTo>
                <a:cubicBezTo>
                  <a:pt x="737859" y="2662279"/>
                  <a:pt x="306204" y="2533737"/>
                  <a:pt x="0" y="2599860"/>
                </a:cubicBezTo>
                <a:cubicBezTo>
                  <a:pt x="-15140" y="2384339"/>
                  <a:pt x="38326" y="2320900"/>
                  <a:pt x="0" y="2079888"/>
                </a:cubicBezTo>
                <a:cubicBezTo>
                  <a:pt x="-38326" y="1838876"/>
                  <a:pt x="24314" y="1812605"/>
                  <a:pt x="0" y="1611913"/>
                </a:cubicBezTo>
                <a:cubicBezTo>
                  <a:pt x="-24314" y="1411221"/>
                  <a:pt x="21239" y="1369417"/>
                  <a:pt x="0" y="1169937"/>
                </a:cubicBezTo>
                <a:cubicBezTo>
                  <a:pt x="-21239" y="970457"/>
                  <a:pt x="48764" y="826650"/>
                  <a:pt x="0" y="675964"/>
                </a:cubicBezTo>
                <a:cubicBezTo>
                  <a:pt x="-48764" y="525278"/>
                  <a:pt x="55269" y="305486"/>
                  <a:pt x="0" y="0"/>
                </a:cubicBezTo>
                <a:close/>
              </a:path>
              <a:path w="4437530" h="2599860" stroke="0" extrusionOk="0">
                <a:moveTo>
                  <a:pt x="0" y="0"/>
                </a:moveTo>
                <a:cubicBezTo>
                  <a:pt x="319359" y="-40412"/>
                  <a:pt x="366980" y="3597"/>
                  <a:pt x="643442" y="0"/>
                </a:cubicBezTo>
                <a:cubicBezTo>
                  <a:pt x="919904" y="-3597"/>
                  <a:pt x="998936" y="51125"/>
                  <a:pt x="1153758" y="0"/>
                </a:cubicBezTo>
                <a:cubicBezTo>
                  <a:pt x="1308580" y="-51125"/>
                  <a:pt x="1570773" y="11559"/>
                  <a:pt x="1708449" y="0"/>
                </a:cubicBezTo>
                <a:cubicBezTo>
                  <a:pt x="1846125" y="-11559"/>
                  <a:pt x="2029623" y="48691"/>
                  <a:pt x="2263140" y="0"/>
                </a:cubicBezTo>
                <a:cubicBezTo>
                  <a:pt x="2496657" y="-48691"/>
                  <a:pt x="2633983" y="41931"/>
                  <a:pt x="2906582" y="0"/>
                </a:cubicBezTo>
                <a:cubicBezTo>
                  <a:pt x="3179181" y="-41931"/>
                  <a:pt x="3244672" y="49815"/>
                  <a:pt x="3416898" y="0"/>
                </a:cubicBezTo>
                <a:cubicBezTo>
                  <a:pt x="3589124" y="-49815"/>
                  <a:pt x="3703829" y="9363"/>
                  <a:pt x="3882839" y="0"/>
                </a:cubicBezTo>
                <a:cubicBezTo>
                  <a:pt x="4061849" y="-9363"/>
                  <a:pt x="4169060" y="53981"/>
                  <a:pt x="4437530" y="0"/>
                </a:cubicBezTo>
                <a:cubicBezTo>
                  <a:pt x="4467277" y="192739"/>
                  <a:pt x="4405899" y="364114"/>
                  <a:pt x="4437530" y="571969"/>
                </a:cubicBezTo>
                <a:cubicBezTo>
                  <a:pt x="4469161" y="779824"/>
                  <a:pt x="4386212" y="954746"/>
                  <a:pt x="4437530" y="1065943"/>
                </a:cubicBezTo>
                <a:cubicBezTo>
                  <a:pt x="4488848" y="1177140"/>
                  <a:pt x="4420817" y="1421191"/>
                  <a:pt x="4437530" y="1559916"/>
                </a:cubicBezTo>
                <a:cubicBezTo>
                  <a:pt x="4454243" y="1698641"/>
                  <a:pt x="4418406" y="1848085"/>
                  <a:pt x="4437530" y="2131885"/>
                </a:cubicBezTo>
                <a:cubicBezTo>
                  <a:pt x="4456654" y="2415685"/>
                  <a:pt x="4409940" y="2452796"/>
                  <a:pt x="4437530" y="2599860"/>
                </a:cubicBezTo>
                <a:cubicBezTo>
                  <a:pt x="4278777" y="2650258"/>
                  <a:pt x="4074713" y="2581869"/>
                  <a:pt x="3971589" y="2599860"/>
                </a:cubicBezTo>
                <a:cubicBezTo>
                  <a:pt x="3868465" y="2617851"/>
                  <a:pt x="3715873" y="2558498"/>
                  <a:pt x="3550024" y="2599860"/>
                </a:cubicBezTo>
                <a:cubicBezTo>
                  <a:pt x="3384176" y="2641222"/>
                  <a:pt x="3158912" y="2564389"/>
                  <a:pt x="2950957" y="2599860"/>
                </a:cubicBezTo>
                <a:cubicBezTo>
                  <a:pt x="2743002" y="2635331"/>
                  <a:pt x="2642182" y="2591291"/>
                  <a:pt x="2440642" y="2599860"/>
                </a:cubicBezTo>
                <a:cubicBezTo>
                  <a:pt x="2239102" y="2608429"/>
                  <a:pt x="2070763" y="2592974"/>
                  <a:pt x="1930326" y="2599860"/>
                </a:cubicBezTo>
                <a:cubicBezTo>
                  <a:pt x="1789889" y="2606746"/>
                  <a:pt x="1650118" y="2555408"/>
                  <a:pt x="1464385" y="2599860"/>
                </a:cubicBezTo>
                <a:cubicBezTo>
                  <a:pt x="1278652" y="2644312"/>
                  <a:pt x="1023648" y="2570426"/>
                  <a:pt x="865318" y="2599860"/>
                </a:cubicBezTo>
                <a:cubicBezTo>
                  <a:pt x="706988" y="2629294"/>
                  <a:pt x="177272" y="2576758"/>
                  <a:pt x="0" y="2599860"/>
                </a:cubicBezTo>
                <a:cubicBezTo>
                  <a:pt x="-17906" y="2356479"/>
                  <a:pt x="23158" y="2169956"/>
                  <a:pt x="0" y="2027891"/>
                </a:cubicBezTo>
                <a:cubicBezTo>
                  <a:pt x="-23158" y="1885826"/>
                  <a:pt x="16313" y="1656668"/>
                  <a:pt x="0" y="1533917"/>
                </a:cubicBezTo>
                <a:cubicBezTo>
                  <a:pt x="-16313" y="1411166"/>
                  <a:pt x="34816" y="1240351"/>
                  <a:pt x="0" y="1091941"/>
                </a:cubicBezTo>
                <a:cubicBezTo>
                  <a:pt x="-34816" y="943531"/>
                  <a:pt x="59340" y="731842"/>
                  <a:pt x="0" y="519972"/>
                </a:cubicBezTo>
                <a:cubicBezTo>
                  <a:pt x="-59340" y="308102"/>
                  <a:pt x="57017" y="190832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56671882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b="1" dirty="0">
                <a:solidFill>
                  <a:schemeClr val="tx1"/>
                </a:solidFill>
              </a:rPr>
              <a:t>아이 업은 멜로디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챕터 </a:t>
            </a:r>
            <a:r>
              <a:rPr lang="en-US" altLang="ko-KR" b="1" dirty="0">
                <a:solidFill>
                  <a:schemeClr val="tx1"/>
                </a:solidFill>
              </a:rPr>
              <a:t>1 </a:t>
            </a:r>
            <a:r>
              <a:rPr lang="ko-KR" altLang="en-US" b="1" dirty="0">
                <a:solidFill>
                  <a:schemeClr val="tx1"/>
                </a:solidFill>
              </a:rPr>
              <a:t>후반부 </a:t>
            </a:r>
            <a:r>
              <a:rPr lang="en-US" altLang="ko-KR" b="1" dirty="0">
                <a:solidFill>
                  <a:schemeClr val="tx1"/>
                </a:solidFill>
              </a:rPr>
              <a:t>ONLY)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점프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슬라이드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슬라이드 </a:t>
            </a:r>
            <a:r>
              <a:rPr lang="en-US" altLang="ko-KR" dirty="0">
                <a:solidFill>
                  <a:schemeClr val="tx1"/>
                </a:solidFill>
              </a:rPr>
              <a:t>+ </a:t>
            </a:r>
            <a:r>
              <a:rPr lang="ko-KR" altLang="en-US" dirty="0">
                <a:solidFill>
                  <a:schemeClr val="tx1"/>
                </a:solidFill>
              </a:rPr>
              <a:t>점프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부딪힘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부딪혀 쓰러짐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게임오버</a:t>
            </a:r>
            <a:r>
              <a:rPr lang="en-US" altLang="ko-KR" dirty="0">
                <a:solidFill>
                  <a:schemeClr val="tx1"/>
                </a:solidFill>
              </a:rPr>
              <a:t>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방전되어 쓰러짐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게임오버</a:t>
            </a:r>
            <a:r>
              <a:rPr lang="en-US" altLang="ko-KR" dirty="0">
                <a:solidFill>
                  <a:schemeClr val="tx1"/>
                </a:solidFill>
              </a:rPr>
              <a:t>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tx1"/>
                </a:solidFill>
              </a:rPr>
              <a:t>오버차지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빠르게 달리기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E64D3DB-6CB5-44E9-9394-8D781302DB5C}"/>
              </a:ext>
            </a:extLst>
          </p:cNvPr>
          <p:cNvSpPr/>
          <p:nvPr/>
        </p:nvSpPr>
        <p:spPr>
          <a:xfrm>
            <a:off x="905435" y="3926106"/>
            <a:ext cx="4437530" cy="2599860"/>
          </a:xfrm>
          <a:custGeom>
            <a:avLst/>
            <a:gdLst>
              <a:gd name="connsiteX0" fmla="*/ 0 w 4437530"/>
              <a:gd name="connsiteY0" fmla="*/ 0 h 2599860"/>
              <a:gd name="connsiteX1" fmla="*/ 510316 w 4437530"/>
              <a:gd name="connsiteY1" fmla="*/ 0 h 2599860"/>
              <a:gd name="connsiteX2" fmla="*/ 1153758 w 4437530"/>
              <a:gd name="connsiteY2" fmla="*/ 0 h 2599860"/>
              <a:gd name="connsiteX3" fmla="*/ 1664074 w 4437530"/>
              <a:gd name="connsiteY3" fmla="*/ 0 h 2599860"/>
              <a:gd name="connsiteX4" fmla="*/ 2307516 w 4437530"/>
              <a:gd name="connsiteY4" fmla="*/ 0 h 2599860"/>
              <a:gd name="connsiteX5" fmla="*/ 2862207 w 4437530"/>
              <a:gd name="connsiteY5" fmla="*/ 0 h 2599860"/>
              <a:gd name="connsiteX6" fmla="*/ 3283772 w 4437530"/>
              <a:gd name="connsiteY6" fmla="*/ 0 h 2599860"/>
              <a:gd name="connsiteX7" fmla="*/ 3882839 w 4437530"/>
              <a:gd name="connsiteY7" fmla="*/ 0 h 2599860"/>
              <a:gd name="connsiteX8" fmla="*/ 4437530 w 4437530"/>
              <a:gd name="connsiteY8" fmla="*/ 0 h 2599860"/>
              <a:gd name="connsiteX9" fmla="*/ 4437530 w 4437530"/>
              <a:gd name="connsiteY9" fmla="*/ 467975 h 2599860"/>
              <a:gd name="connsiteX10" fmla="*/ 4437530 w 4437530"/>
              <a:gd name="connsiteY10" fmla="*/ 909951 h 2599860"/>
              <a:gd name="connsiteX11" fmla="*/ 4437530 w 4437530"/>
              <a:gd name="connsiteY11" fmla="*/ 1377926 h 2599860"/>
              <a:gd name="connsiteX12" fmla="*/ 4437530 w 4437530"/>
              <a:gd name="connsiteY12" fmla="*/ 1871899 h 2599860"/>
              <a:gd name="connsiteX13" fmla="*/ 4437530 w 4437530"/>
              <a:gd name="connsiteY13" fmla="*/ 2599860 h 2599860"/>
              <a:gd name="connsiteX14" fmla="*/ 3882839 w 4437530"/>
              <a:gd name="connsiteY14" fmla="*/ 2599860 h 2599860"/>
              <a:gd name="connsiteX15" fmla="*/ 3461273 w 4437530"/>
              <a:gd name="connsiteY15" fmla="*/ 2599860 h 2599860"/>
              <a:gd name="connsiteX16" fmla="*/ 2995333 w 4437530"/>
              <a:gd name="connsiteY16" fmla="*/ 2599860 h 2599860"/>
              <a:gd name="connsiteX17" fmla="*/ 2440642 w 4437530"/>
              <a:gd name="connsiteY17" fmla="*/ 2599860 h 2599860"/>
              <a:gd name="connsiteX18" fmla="*/ 1841575 w 4437530"/>
              <a:gd name="connsiteY18" fmla="*/ 2599860 h 2599860"/>
              <a:gd name="connsiteX19" fmla="*/ 1420010 w 4437530"/>
              <a:gd name="connsiteY19" fmla="*/ 2599860 h 2599860"/>
              <a:gd name="connsiteX20" fmla="*/ 865318 w 4437530"/>
              <a:gd name="connsiteY20" fmla="*/ 2599860 h 2599860"/>
              <a:gd name="connsiteX21" fmla="*/ 0 w 4437530"/>
              <a:gd name="connsiteY21" fmla="*/ 2599860 h 2599860"/>
              <a:gd name="connsiteX22" fmla="*/ 0 w 4437530"/>
              <a:gd name="connsiteY22" fmla="*/ 2079888 h 2599860"/>
              <a:gd name="connsiteX23" fmla="*/ 0 w 4437530"/>
              <a:gd name="connsiteY23" fmla="*/ 1611913 h 2599860"/>
              <a:gd name="connsiteX24" fmla="*/ 0 w 4437530"/>
              <a:gd name="connsiteY24" fmla="*/ 1169937 h 2599860"/>
              <a:gd name="connsiteX25" fmla="*/ 0 w 4437530"/>
              <a:gd name="connsiteY25" fmla="*/ 675964 h 2599860"/>
              <a:gd name="connsiteX26" fmla="*/ 0 w 4437530"/>
              <a:gd name="connsiteY26" fmla="*/ 0 h 2599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37530" h="2599860" fill="none" extrusionOk="0">
                <a:moveTo>
                  <a:pt x="0" y="0"/>
                </a:moveTo>
                <a:cubicBezTo>
                  <a:pt x="156329" y="-46602"/>
                  <a:pt x="379155" y="39860"/>
                  <a:pt x="510316" y="0"/>
                </a:cubicBezTo>
                <a:cubicBezTo>
                  <a:pt x="641477" y="-39860"/>
                  <a:pt x="836740" y="58857"/>
                  <a:pt x="1153758" y="0"/>
                </a:cubicBezTo>
                <a:cubicBezTo>
                  <a:pt x="1470776" y="-58857"/>
                  <a:pt x="1546853" y="27776"/>
                  <a:pt x="1664074" y="0"/>
                </a:cubicBezTo>
                <a:cubicBezTo>
                  <a:pt x="1781295" y="-27776"/>
                  <a:pt x="2046394" y="3218"/>
                  <a:pt x="2307516" y="0"/>
                </a:cubicBezTo>
                <a:cubicBezTo>
                  <a:pt x="2568638" y="-3218"/>
                  <a:pt x="2687153" y="17871"/>
                  <a:pt x="2862207" y="0"/>
                </a:cubicBezTo>
                <a:cubicBezTo>
                  <a:pt x="3037261" y="-17871"/>
                  <a:pt x="3114886" y="12158"/>
                  <a:pt x="3283772" y="0"/>
                </a:cubicBezTo>
                <a:cubicBezTo>
                  <a:pt x="3452658" y="-12158"/>
                  <a:pt x="3595461" y="71855"/>
                  <a:pt x="3882839" y="0"/>
                </a:cubicBezTo>
                <a:cubicBezTo>
                  <a:pt x="4170217" y="-71855"/>
                  <a:pt x="4185983" y="34919"/>
                  <a:pt x="4437530" y="0"/>
                </a:cubicBezTo>
                <a:cubicBezTo>
                  <a:pt x="4451438" y="162632"/>
                  <a:pt x="4409831" y="270119"/>
                  <a:pt x="4437530" y="467975"/>
                </a:cubicBezTo>
                <a:cubicBezTo>
                  <a:pt x="4465229" y="665832"/>
                  <a:pt x="4408529" y="807164"/>
                  <a:pt x="4437530" y="909951"/>
                </a:cubicBezTo>
                <a:cubicBezTo>
                  <a:pt x="4466531" y="1012738"/>
                  <a:pt x="4398958" y="1179302"/>
                  <a:pt x="4437530" y="1377926"/>
                </a:cubicBezTo>
                <a:cubicBezTo>
                  <a:pt x="4476102" y="1576550"/>
                  <a:pt x="4400944" y="1628612"/>
                  <a:pt x="4437530" y="1871899"/>
                </a:cubicBezTo>
                <a:cubicBezTo>
                  <a:pt x="4474116" y="2115186"/>
                  <a:pt x="4394269" y="2389431"/>
                  <a:pt x="4437530" y="2599860"/>
                </a:cubicBezTo>
                <a:cubicBezTo>
                  <a:pt x="4248325" y="2624053"/>
                  <a:pt x="4100000" y="2584027"/>
                  <a:pt x="3882839" y="2599860"/>
                </a:cubicBezTo>
                <a:cubicBezTo>
                  <a:pt x="3665678" y="2615693"/>
                  <a:pt x="3584729" y="2579187"/>
                  <a:pt x="3461273" y="2599860"/>
                </a:cubicBezTo>
                <a:cubicBezTo>
                  <a:pt x="3337817" y="2620533"/>
                  <a:pt x="3128586" y="2599227"/>
                  <a:pt x="2995333" y="2599860"/>
                </a:cubicBezTo>
                <a:cubicBezTo>
                  <a:pt x="2862080" y="2600493"/>
                  <a:pt x="2611270" y="2570371"/>
                  <a:pt x="2440642" y="2599860"/>
                </a:cubicBezTo>
                <a:cubicBezTo>
                  <a:pt x="2270014" y="2629349"/>
                  <a:pt x="1986712" y="2534223"/>
                  <a:pt x="1841575" y="2599860"/>
                </a:cubicBezTo>
                <a:cubicBezTo>
                  <a:pt x="1696438" y="2665497"/>
                  <a:pt x="1627427" y="2559802"/>
                  <a:pt x="1420010" y="2599860"/>
                </a:cubicBezTo>
                <a:cubicBezTo>
                  <a:pt x="1212594" y="2639918"/>
                  <a:pt x="992777" y="2537441"/>
                  <a:pt x="865318" y="2599860"/>
                </a:cubicBezTo>
                <a:cubicBezTo>
                  <a:pt x="737859" y="2662279"/>
                  <a:pt x="306204" y="2533737"/>
                  <a:pt x="0" y="2599860"/>
                </a:cubicBezTo>
                <a:cubicBezTo>
                  <a:pt x="-15140" y="2384339"/>
                  <a:pt x="38326" y="2320900"/>
                  <a:pt x="0" y="2079888"/>
                </a:cubicBezTo>
                <a:cubicBezTo>
                  <a:pt x="-38326" y="1838876"/>
                  <a:pt x="24314" y="1812605"/>
                  <a:pt x="0" y="1611913"/>
                </a:cubicBezTo>
                <a:cubicBezTo>
                  <a:pt x="-24314" y="1411221"/>
                  <a:pt x="21239" y="1369417"/>
                  <a:pt x="0" y="1169937"/>
                </a:cubicBezTo>
                <a:cubicBezTo>
                  <a:pt x="-21239" y="970457"/>
                  <a:pt x="48764" y="826650"/>
                  <a:pt x="0" y="675964"/>
                </a:cubicBezTo>
                <a:cubicBezTo>
                  <a:pt x="-48764" y="525278"/>
                  <a:pt x="55269" y="305486"/>
                  <a:pt x="0" y="0"/>
                </a:cubicBezTo>
                <a:close/>
              </a:path>
              <a:path w="4437530" h="2599860" stroke="0" extrusionOk="0">
                <a:moveTo>
                  <a:pt x="0" y="0"/>
                </a:moveTo>
                <a:cubicBezTo>
                  <a:pt x="319359" y="-40412"/>
                  <a:pt x="366980" y="3597"/>
                  <a:pt x="643442" y="0"/>
                </a:cubicBezTo>
                <a:cubicBezTo>
                  <a:pt x="919904" y="-3597"/>
                  <a:pt x="998936" y="51125"/>
                  <a:pt x="1153758" y="0"/>
                </a:cubicBezTo>
                <a:cubicBezTo>
                  <a:pt x="1308580" y="-51125"/>
                  <a:pt x="1570773" y="11559"/>
                  <a:pt x="1708449" y="0"/>
                </a:cubicBezTo>
                <a:cubicBezTo>
                  <a:pt x="1846125" y="-11559"/>
                  <a:pt x="2029623" y="48691"/>
                  <a:pt x="2263140" y="0"/>
                </a:cubicBezTo>
                <a:cubicBezTo>
                  <a:pt x="2496657" y="-48691"/>
                  <a:pt x="2633983" y="41931"/>
                  <a:pt x="2906582" y="0"/>
                </a:cubicBezTo>
                <a:cubicBezTo>
                  <a:pt x="3179181" y="-41931"/>
                  <a:pt x="3244672" y="49815"/>
                  <a:pt x="3416898" y="0"/>
                </a:cubicBezTo>
                <a:cubicBezTo>
                  <a:pt x="3589124" y="-49815"/>
                  <a:pt x="3703829" y="9363"/>
                  <a:pt x="3882839" y="0"/>
                </a:cubicBezTo>
                <a:cubicBezTo>
                  <a:pt x="4061849" y="-9363"/>
                  <a:pt x="4169060" y="53981"/>
                  <a:pt x="4437530" y="0"/>
                </a:cubicBezTo>
                <a:cubicBezTo>
                  <a:pt x="4467277" y="192739"/>
                  <a:pt x="4405899" y="364114"/>
                  <a:pt x="4437530" y="571969"/>
                </a:cubicBezTo>
                <a:cubicBezTo>
                  <a:pt x="4469161" y="779824"/>
                  <a:pt x="4386212" y="954746"/>
                  <a:pt x="4437530" y="1065943"/>
                </a:cubicBezTo>
                <a:cubicBezTo>
                  <a:pt x="4488848" y="1177140"/>
                  <a:pt x="4420817" y="1421191"/>
                  <a:pt x="4437530" y="1559916"/>
                </a:cubicBezTo>
                <a:cubicBezTo>
                  <a:pt x="4454243" y="1698641"/>
                  <a:pt x="4418406" y="1848085"/>
                  <a:pt x="4437530" y="2131885"/>
                </a:cubicBezTo>
                <a:cubicBezTo>
                  <a:pt x="4456654" y="2415685"/>
                  <a:pt x="4409940" y="2452796"/>
                  <a:pt x="4437530" y="2599860"/>
                </a:cubicBezTo>
                <a:cubicBezTo>
                  <a:pt x="4278777" y="2650258"/>
                  <a:pt x="4074713" y="2581869"/>
                  <a:pt x="3971589" y="2599860"/>
                </a:cubicBezTo>
                <a:cubicBezTo>
                  <a:pt x="3868465" y="2617851"/>
                  <a:pt x="3715873" y="2558498"/>
                  <a:pt x="3550024" y="2599860"/>
                </a:cubicBezTo>
                <a:cubicBezTo>
                  <a:pt x="3384176" y="2641222"/>
                  <a:pt x="3158912" y="2564389"/>
                  <a:pt x="2950957" y="2599860"/>
                </a:cubicBezTo>
                <a:cubicBezTo>
                  <a:pt x="2743002" y="2635331"/>
                  <a:pt x="2642182" y="2591291"/>
                  <a:pt x="2440642" y="2599860"/>
                </a:cubicBezTo>
                <a:cubicBezTo>
                  <a:pt x="2239102" y="2608429"/>
                  <a:pt x="2070763" y="2592974"/>
                  <a:pt x="1930326" y="2599860"/>
                </a:cubicBezTo>
                <a:cubicBezTo>
                  <a:pt x="1789889" y="2606746"/>
                  <a:pt x="1650118" y="2555408"/>
                  <a:pt x="1464385" y="2599860"/>
                </a:cubicBezTo>
                <a:cubicBezTo>
                  <a:pt x="1278652" y="2644312"/>
                  <a:pt x="1023648" y="2570426"/>
                  <a:pt x="865318" y="2599860"/>
                </a:cubicBezTo>
                <a:cubicBezTo>
                  <a:pt x="706988" y="2629294"/>
                  <a:pt x="177272" y="2576758"/>
                  <a:pt x="0" y="2599860"/>
                </a:cubicBezTo>
                <a:cubicBezTo>
                  <a:pt x="-17906" y="2356479"/>
                  <a:pt x="23158" y="2169956"/>
                  <a:pt x="0" y="2027891"/>
                </a:cubicBezTo>
                <a:cubicBezTo>
                  <a:pt x="-23158" y="1885826"/>
                  <a:pt x="16313" y="1656668"/>
                  <a:pt x="0" y="1533917"/>
                </a:cubicBezTo>
                <a:cubicBezTo>
                  <a:pt x="-16313" y="1411166"/>
                  <a:pt x="34816" y="1240351"/>
                  <a:pt x="0" y="1091941"/>
                </a:cubicBezTo>
                <a:cubicBezTo>
                  <a:pt x="-34816" y="943531"/>
                  <a:pt x="59340" y="731842"/>
                  <a:pt x="0" y="519972"/>
                </a:cubicBezTo>
                <a:cubicBezTo>
                  <a:pt x="-59340" y="308102"/>
                  <a:pt x="57017" y="190832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56671882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b="1" dirty="0">
                <a:solidFill>
                  <a:schemeClr val="tx1"/>
                </a:solidFill>
              </a:rPr>
              <a:t>멜로디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 err="1">
                <a:solidFill>
                  <a:schemeClr val="tx1"/>
                </a:solidFill>
              </a:rPr>
              <a:t>오르골</a:t>
            </a:r>
            <a:r>
              <a:rPr lang="ko-KR" altLang="en-US" b="1" dirty="0">
                <a:solidFill>
                  <a:schemeClr val="tx1"/>
                </a:solidFill>
              </a:rPr>
              <a:t> 있음</a:t>
            </a:r>
            <a:r>
              <a:rPr lang="en-US" altLang="ko-KR" b="1" dirty="0">
                <a:solidFill>
                  <a:schemeClr val="tx1"/>
                </a:solidFill>
              </a:rPr>
              <a:t>. </a:t>
            </a:r>
            <a:r>
              <a:rPr lang="ko-KR" altLang="en-US" b="1" dirty="0">
                <a:solidFill>
                  <a:schemeClr val="tx1"/>
                </a:solidFill>
              </a:rPr>
              <a:t>모든 챕터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점프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슬라이드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슬라이드 </a:t>
            </a:r>
            <a:r>
              <a:rPr lang="en-US" altLang="ko-KR" dirty="0">
                <a:solidFill>
                  <a:schemeClr val="tx1"/>
                </a:solidFill>
              </a:rPr>
              <a:t>+ </a:t>
            </a:r>
            <a:r>
              <a:rPr lang="ko-KR" altLang="en-US" dirty="0">
                <a:solidFill>
                  <a:schemeClr val="tx1"/>
                </a:solidFill>
              </a:rPr>
              <a:t>점프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부딪힘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부딪혀 쓰러짐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게임오버</a:t>
            </a:r>
            <a:r>
              <a:rPr lang="en-US" altLang="ko-KR" dirty="0">
                <a:solidFill>
                  <a:schemeClr val="tx1"/>
                </a:solidFill>
              </a:rPr>
              <a:t>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방전되어 쓰러짐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게임오버</a:t>
            </a:r>
            <a:r>
              <a:rPr lang="en-US" altLang="ko-KR" dirty="0">
                <a:solidFill>
                  <a:schemeClr val="tx1"/>
                </a:solidFill>
              </a:rPr>
              <a:t>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tx1"/>
                </a:solidFill>
              </a:rPr>
              <a:t>오버차지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빠르게 달리기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37A1469-8C95-46F1-B03B-3670EACEA66E}"/>
              </a:ext>
            </a:extLst>
          </p:cNvPr>
          <p:cNvSpPr/>
          <p:nvPr/>
        </p:nvSpPr>
        <p:spPr>
          <a:xfrm>
            <a:off x="6849035" y="3926106"/>
            <a:ext cx="4437530" cy="2599860"/>
          </a:xfrm>
          <a:custGeom>
            <a:avLst/>
            <a:gdLst>
              <a:gd name="connsiteX0" fmla="*/ 0 w 4437530"/>
              <a:gd name="connsiteY0" fmla="*/ 0 h 2599860"/>
              <a:gd name="connsiteX1" fmla="*/ 510316 w 4437530"/>
              <a:gd name="connsiteY1" fmla="*/ 0 h 2599860"/>
              <a:gd name="connsiteX2" fmla="*/ 1153758 w 4437530"/>
              <a:gd name="connsiteY2" fmla="*/ 0 h 2599860"/>
              <a:gd name="connsiteX3" fmla="*/ 1664074 w 4437530"/>
              <a:gd name="connsiteY3" fmla="*/ 0 h 2599860"/>
              <a:gd name="connsiteX4" fmla="*/ 2307516 w 4437530"/>
              <a:gd name="connsiteY4" fmla="*/ 0 h 2599860"/>
              <a:gd name="connsiteX5" fmla="*/ 2862207 w 4437530"/>
              <a:gd name="connsiteY5" fmla="*/ 0 h 2599860"/>
              <a:gd name="connsiteX6" fmla="*/ 3283772 w 4437530"/>
              <a:gd name="connsiteY6" fmla="*/ 0 h 2599860"/>
              <a:gd name="connsiteX7" fmla="*/ 3882839 w 4437530"/>
              <a:gd name="connsiteY7" fmla="*/ 0 h 2599860"/>
              <a:gd name="connsiteX8" fmla="*/ 4437530 w 4437530"/>
              <a:gd name="connsiteY8" fmla="*/ 0 h 2599860"/>
              <a:gd name="connsiteX9" fmla="*/ 4437530 w 4437530"/>
              <a:gd name="connsiteY9" fmla="*/ 467975 h 2599860"/>
              <a:gd name="connsiteX10" fmla="*/ 4437530 w 4437530"/>
              <a:gd name="connsiteY10" fmla="*/ 909951 h 2599860"/>
              <a:gd name="connsiteX11" fmla="*/ 4437530 w 4437530"/>
              <a:gd name="connsiteY11" fmla="*/ 1377926 h 2599860"/>
              <a:gd name="connsiteX12" fmla="*/ 4437530 w 4437530"/>
              <a:gd name="connsiteY12" fmla="*/ 1871899 h 2599860"/>
              <a:gd name="connsiteX13" fmla="*/ 4437530 w 4437530"/>
              <a:gd name="connsiteY13" fmla="*/ 2599860 h 2599860"/>
              <a:gd name="connsiteX14" fmla="*/ 3882839 w 4437530"/>
              <a:gd name="connsiteY14" fmla="*/ 2599860 h 2599860"/>
              <a:gd name="connsiteX15" fmla="*/ 3461273 w 4437530"/>
              <a:gd name="connsiteY15" fmla="*/ 2599860 h 2599860"/>
              <a:gd name="connsiteX16" fmla="*/ 2995333 w 4437530"/>
              <a:gd name="connsiteY16" fmla="*/ 2599860 h 2599860"/>
              <a:gd name="connsiteX17" fmla="*/ 2440642 w 4437530"/>
              <a:gd name="connsiteY17" fmla="*/ 2599860 h 2599860"/>
              <a:gd name="connsiteX18" fmla="*/ 1841575 w 4437530"/>
              <a:gd name="connsiteY18" fmla="*/ 2599860 h 2599860"/>
              <a:gd name="connsiteX19" fmla="*/ 1420010 w 4437530"/>
              <a:gd name="connsiteY19" fmla="*/ 2599860 h 2599860"/>
              <a:gd name="connsiteX20" fmla="*/ 865318 w 4437530"/>
              <a:gd name="connsiteY20" fmla="*/ 2599860 h 2599860"/>
              <a:gd name="connsiteX21" fmla="*/ 0 w 4437530"/>
              <a:gd name="connsiteY21" fmla="*/ 2599860 h 2599860"/>
              <a:gd name="connsiteX22" fmla="*/ 0 w 4437530"/>
              <a:gd name="connsiteY22" fmla="*/ 2079888 h 2599860"/>
              <a:gd name="connsiteX23" fmla="*/ 0 w 4437530"/>
              <a:gd name="connsiteY23" fmla="*/ 1611913 h 2599860"/>
              <a:gd name="connsiteX24" fmla="*/ 0 w 4437530"/>
              <a:gd name="connsiteY24" fmla="*/ 1169937 h 2599860"/>
              <a:gd name="connsiteX25" fmla="*/ 0 w 4437530"/>
              <a:gd name="connsiteY25" fmla="*/ 675964 h 2599860"/>
              <a:gd name="connsiteX26" fmla="*/ 0 w 4437530"/>
              <a:gd name="connsiteY26" fmla="*/ 0 h 2599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37530" h="2599860" fill="none" extrusionOk="0">
                <a:moveTo>
                  <a:pt x="0" y="0"/>
                </a:moveTo>
                <a:cubicBezTo>
                  <a:pt x="156329" y="-46602"/>
                  <a:pt x="379155" y="39860"/>
                  <a:pt x="510316" y="0"/>
                </a:cubicBezTo>
                <a:cubicBezTo>
                  <a:pt x="641477" y="-39860"/>
                  <a:pt x="836740" y="58857"/>
                  <a:pt x="1153758" y="0"/>
                </a:cubicBezTo>
                <a:cubicBezTo>
                  <a:pt x="1470776" y="-58857"/>
                  <a:pt x="1546853" y="27776"/>
                  <a:pt x="1664074" y="0"/>
                </a:cubicBezTo>
                <a:cubicBezTo>
                  <a:pt x="1781295" y="-27776"/>
                  <a:pt x="2046394" y="3218"/>
                  <a:pt x="2307516" y="0"/>
                </a:cubicBezTo>
                <a:cubicBezTo>
                  <a:pt x="2568638" y="-3218"/>
                  <a:pt x="2687153" y="17871"/>
                  <a:pt x="2862207" y="0"/>
                </a:cubicBezTo>
                <a:cubicBezTo>
                  <a:pt x="3037261" y="-17871"/>
                  <a:pt x="3114886" y="12158"/>
                  <a:pt x="3283772" y="0"/>
                </a:cubicBezTo>
                <a:cubicBezTo>
                  <a:pt x="3452658" y="-12158"/>
                  <a:pt x="3595461" y="71855"/>
                  <a:pt x="3882839" y="0"/>
                </a:cubicBezTo>
                <a:cubicBezTo>
                  <a:pt x="4170217" y="-71855"/>
                  <a:pt x="4185983" y="34919"/>
                  <a:pt x="4437530" y="0"/>
                </a:cubicBezTo>
                <a:cubicBezTo>
                  <a:pt x="4451438" y="162632"/>
                  <a:pt x="4409831" y="270119"/>
                  <a:pt x="4437530" y="467975"/>
                </a:cubicBezTo>
                <a:cubicBezTo>
                  <a:pt x="4465229" y="665832"/>
                  <a:pt x="4408529" y="807164"/>
                  <a:pt x="4437530" y="909951"/>
                </a:cubicBezTo>
                <a:cubicBezTo>
                  <a:pt x="4466531" y="1012738"/>
                  <a:pt x="4398958" y="1179302"/>
                  <a:pt x="4437530" y="1377926"/>
                </a:cubicBezTo>
                <a:cubicBezTo>
                  <a:pt x="4476102" y="1576550"/>
                  <a:pt x="4400944" y="1628612"/>
                  <a:pt x="4437530" y="1871899"/>
                </a:cubicBezTo>
                <a:cubicBezTo>
                  <a:pt x="4474116" y="2115186"/>
                  <a:pt x="4394269" y="2389431"/>
                  <a:pt x="4437530" y="2599860"/>
                </a:cubicBezTo>
                <a:cubicBezTo>
                  <a:pt x="4248325" y="2624053"/>
                  <a:pt x="4100000" y="2584027"/>
                  <a:pt x="3882839" y="2599860"/>
                </a:cubicBezTo>
                <a:cubicBezTo>
                  <a:pt x="3665678" y="2615693"/>
                  <a:pt x="3584729" y="2579187"/>
                  <a:pt x="3461273" y="2599860"/>
                </a:cubicBezTo>
                <a:cubicBezTo>
                  <a:pt x="3337817" y="2620533"/>
                  <a:pt x="3128586" y="2599227"/>
                  <a:pt x="2995333" y="2599860"/>
                </a:cubicBezTo>
                <a:cubicBezTo>
                  <a:pt x="2862080" y="2600493"/>
                  <a:pt x="2611270" y="2570371"/>
                  <a:pt x="2440642" y="2599860"/>
                </a:cubicBezTo>
                <a:cubicBezTo>
                  <a:pt x="2270014" y="2629349"/>
                  <a:pt x="1986712" y="2534223"/>
                  <a:pt x="1841575" y="2599860"/>
                </a:cubicBezTo>
                <a:cubicBezTo>
                  <a:pt x="1696438" y="2665497"/>
                  <a:pt x="1627427" y="2559802"/>
                  <a:pt x="1420010" y="2599860"/>
                </a:cubicBezTo>
                <a:cubicBezTo>
                  <a:pt x="1212594" y="2639918"/>
                  <a:pt x="992777" y="2537441"/>
                  <a:pt x="865318" y="2599860"/>
                </a:cubicBezTo>
                <a:cubicBezTo>
                  <a:pt x="737859" y="2662279"/>
                  <a:pt x="306204" y="2533737"/>
                  <a:pt x="0" y="2599860"/>
                </a:cubicBezTo>
                <a:cubicBezTo>
                  <a:pt x="-15140" y="2384339"/>
                  <a:pt x="38326" y="2320900"/>
                  <a:pt x="0" y="2079888"/>
                </a:cubicBezTo>
                <a:cubicBezTo>
                  <a:pt x="-38326" y="1838876"/>
                  <a:pt x="24314" y="1812605"/>
                  <a:pt x="0" y="1611913"/>
                </a:cubicBezTo>
                <a:cubicBezTo>
                  <a:pt x="-24314" y="1411221"/>
                  <a:pt x="21239" y="1369417"/>
                  <a:pt x="0" y="1169937"/>
                </a:cubicBezTo>
                <a:cubicBezTo>
                  <a:pt x="-21239" y="970457"/>
                  <a:pt x="48764" y="826650"/>
                  <a:pt x="0" y="675964"/>
                </a:cubicBezTo>
                <a:cubicBezTo>
                  <a:pt x="-48764" y="525278"/>
                  <a:pt x="55269" y="305486"/>
                  <a:pt x="0" y="0"/>
                </a:cubicBezTo>
                <a:close/>
              </a:path>
              <a:path w="4437530" h="2599860" stroke="0" extrusionOk="0">
                <a:moveTo>
                  <a:pt x="0" y="0"/>
                </a:moveTo>
                <a:cubicBezTo>
                  <a:pt x="319359" y="-40412"/>
                  <a:pt x="366980" y="3597"/>
                  <a:pt x="643442" y="0"/>
                </a:cubicBezTo>
                <a:cubicBezTo>
                  <a:pt x="919904" y="-3597"/>
                  <a:pt x="998936" y="51125"/>
                  <a:pt x="1153758" y="0"/>
                </a:cubicBezTo>
                <a:cubicBezTo>
                  <a:pt x="1308580" y="-51125"/>
                  <a:pt x="1570773" y="11559"/>
                  <a:pt x="1708449" y="0"/>
                </a:cubicBezTo>
                <a:cubicBezTo>
                  <a:pt x="1846125" y="-11559"/>
                  <a:pt x="2029623" y="48691"/>
                  <a:pt x="2263140" y="0"/>
                </a:cubicBezTo>
                <a:cubicBezTo>
                  <a:pt x="2496657" y="-48691"/>
                  <a:pt x="2633983" y="41931"/>
                  <a:pt x="2906582" y="0"/>
                </a:cubicBezTo>
                <a:cubicBezTo>
                  <a:pt x="3179181" y="-41931"/>
                  <a:pt x="3244672" y="49815"/>
                  <a:pt x="3416898" y="0"/>
                </a:cubicBezTo>
                <a:cubicBezTo>
                  <a:pt x="3589124" y="-49815"/>
                  <a:pt x="3703829" y="9363"/>
                  <a:pt x="3882839" y="0"/>
                </a:cubicBezTo>
                <a:cubicBezTo>
                  <a:pt x="4061849" y="-9363"/>
                  <a:pt x="4169060" y="53981"/>
                  <a:pt x="4437530" y="0"/>
                </a:cubicBezTo>
                <a:cubicBezTo>
                  <a:pt x="4467277" y="192739"/>
                  <a:pt x="4405899" y="364114"/>
                  <a:pt x="4437530" y="571969"/>
                </a:cubicBezTo>
                <a:cubicBezTo>
                  <a:pt x="4469161" y="779824"/>
                  <a:pt x="4386212" y="954746"/>
                  <a:pt x="4437530" y="1065943"/>
                </a:cubicBezTo>
                <a:cubicBezTo>
                  <a:pt x="4488848" y="1177140"/>
                  <a:pt x="4420817" y="1421191"/>
                  <a:pt x="4437530" y="1559916"/>
                </a:cubicBezTo>
                <a:cubicBezTo>
                  <a:pt x="4454243" y="1698641"/>
                  <a:pt x="4418406" y="1848085"/>
                  <a:pt x="4437530" y="2131885"/>
                </a:cubicBezTo>
                <a:cubicBezTo>
                  <a:pt x="4456654" y="2415685"/>
                  <a:pt x="4409940" y="2452796"/>
                  <a:pt x="4437530" y="2599860"/>
                </a:cubicBezTo>
                <a:cubicBezTo>
                  <a:pt x="4278777" y="2650258"/>
                  <a:pt x="4074713" y="2581869"/>
                  <a:pt x="3971589" y="2599860"/>
                </a:cubicBezTo>
                <a:cubicBezTo>
                  <a:pt x="3868465" y="2617851"/>
                  <a:pt x="3715873" y="2558498"/>
                  <a:pt x="3550024" y="2599860"/>
                </a:cubicBezTo>
                <a:cubicBezTo>
                  <a:pt x="3384176" y="2641222"/>
                  <a:pt x="3158912" y="2564389"/>
                  <a:pt x="2950957" y="2599860"/>
                </a:cubicBezTo>
                <a:cubicBezTo>
                  <a:pt x="2743002" y="2635331"/>
                  <a:pt x="2642182" y="2591291"/>
                  <a:pt x="2440642" y="2599860"/>
                </a:cubicBezTo>
                <a:cubicBezTo>
                  <a:pt x="2239102" y="2608429"/>
                  <a:pt x="2070763" y="2592974"/>
                  <a:pt x="1930326" y="2599860"/>
                </a:cubicBezTo>
                <a:cubicBezTo>
                  <a:pt x="1789889" y="2606746"/>
                  <a:pt x="1650118" y="2555408"/>
                  <a:pt x="1464385" y="2599860"/>
                </a:cubicBezTo>
                <a:cubicBezTo>
                  <a:pt x="1278652" y="2644312"/>
                  <a:pt x="1023648" y="2570426"/>
                  <a:pt x="865318" y="2599860"/>
                </a:cubicBezTo>
                <a:cubicBezTo>
                  <a:pt x="706988" y="2629294"/>
                  <a:pt x="177272" y="2576758"/>
                  <a:pt x="0" y="2599860"/>
                </a:cubicBezTo>
                <a:cubicBezTo>
                  <a:pt x="-17906" y="2356479"/>
                  <a:pt x="23158" y="2169956"/>
                  <a:pt x="0" y="2027891"/>
                </a:cubicBezTo>
                <a:cubicBezTo>
                  <a:pt x="-23158" y="1885826"/>
                  <a:pt x="16313" y="1656668"/>
                  <a:pt x="0" y="1533917"/>
                </a:cubicBezTo>
                <a:cubicBezTo>
                  <a:pt x="-16313" y="1411166"/>
                  <a:pt x="34816" y="1240351"/>
                  <a:pt x="0" y="1091941"/>
                </a:cubicBezTo>
                <a:cubicBezTo>
                  <a:pt x="-34816" y="943531"/>
                  <a:pt x="59340" y="731842"/>
                  <a:pt x="0" y="519972"/>
                </a:cubicBezTo>
                <a:cubicBezTo>
                  <a:pt x="-59340" y="308102"/>
                  <a:pt x="57017" y="190832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56671882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b="1" dirty="0">
                <a:solidFill>
                  <a:schemeClr val="tx1"/>
                </a:solidFill>
              </a:rPr>
              <a:t>인간 아이</a:t>
            </a:r>
            <a:endParaRPr lang="en-US" altLang="ko-KR" b="1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점프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슬라이드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멜로디가 부딪혀 놀람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멜로디를 </a:t>
            </a:r>
            <a:r>
              <a:rPr lang="ko-KR" altLang="en-US" dirty="0" err="1">
                <a:solidFill>
                  <a:schemeClr val="tx1"/>
                </a:solidFill>
              </a:rPr>
              <a:t>걸싸안고</a:t>
            </a:r>
            <a:r>
              <a:rPr lang="ko-KR" altLang="en-US" dirty="0">
                <a:solidFill>
                  <a:schemeClr val="tx1"/>
                </a:solidFill>
              </a:rPr>
              <a:t> 울음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게임오버</a:t>
            </a:r>
            <a:r>
              <a:rPr lang="en-US" altLang="ko-KR" dirty="0">
                <a:solidFill>
                  <a:schemeClr val="tx1"/>
                </a:solidFill>
              </a:rPr>
              <a:t>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불안해함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게임오버</a:t>
            </a:r>
            <a:r>
              <a:rPr lang="en-US" altLang="ko-KR" dirty="0">
                <a:solidFill>
                  <a:schemeClr val="tx1"/>
                </a:solidFill>
              </a:rPr>
              <a:t>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따라서 빨리 달림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 err="1">
                <a:solidFill>
                  <a:schemeClr val="tx1"/>
                </a:solidFill>
              </a:rPr>
              <a:t>오버차지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6028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시놉시스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731277"/>
            <a:ext cx="1027366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아니나 다를까</a:t>
            </a:r>
            <a:r>
              <a:rPr lang="en-US" altLang="ko-KR" dirty="0"/>
              <a:t>, </a:t>
            </a:r>
            <a:r>
              <a:rPr lang="ko-KR" altLang="en-US" dirty="0"/>
              <a:t>건물 잔해 속에는 큰 인간 시체에 </a:t>
            </a:r>
            <a:r>
              <a:rPr lang="ko-KR" altLang="en-US" dirty="0" err="1"/>
              <a:t>감싸안아진</a:t>
            </a:r>
            <a:r>
              <a:rPr lang="ko-KR" altLang="en-US" dirty="0"/>
              <a:t> 살아있는 어린 인간 아이가 있었고</a:t>
            </a:r>
            <a:r>
              <a:rPr lang="en-US" altLang="ko-KR" dirty="0"/>
              <a:t>, </a:t>
            </a:r>
            <a:r>
              <a:rPr lang="ko-KR" altLang="en-US" dirty="0"/>
              <a:t>멜로디가 그 인간 아이를 구해낸다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노래를 들려주자 울음을 그치고 자신을 향해 웃는 아이</a:t>
            </a:r>
            <a:r>
              <a:rPr lang="en-US" altLang="ko-KR" dirty="0"/>
              <a:t>, </a:t>
            </a:r>
            <a:r>
              <a:rPr lang="ko-KR" altLang="en-US" dirty="0"/>
              <a:t>그 아이를 보고 멜로디는 이 인간을 보호하고 </a:t>
            </a:r>
            <a:r>
              <a:rPr lang="ko-KR" altLang="en-US" dirty="0" err="1"/>
              <a:t>키워야겠다는</a:t>
            </a:r>
            <a:r>
              <a:rPr lang="ko-KR" altLang="en-US" dirty="0"/>
              <a:t> 판단을 </a:t>
            </a:r>
            <a:r>
              <a:rPr lang="ko-KR" altLang="en-US" dirty="0" err="1"/>
              <a:t>하게된다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도심 속에선 인간에게 부정적인 감정을 갖고있는 로봇들이 잔뜩 있었고</a:t>
            </a:r>
            <a:r>
              <a:rPr lang="en-US" altLang="ko-KR" dirty="0"/>
              <a:t>, </a:t>
            </a:r>
            <a:r>
              <a:rPr lang="ko-KR" altLang="en-US" dirty="0" err="1"/>
              <a:t>이로인해</a:t>
            </a:r>
            <a:r>
              <a:rPr lang="ko-KR" altLang="en-US" dirty="0"/>
              <a:t> 멜로디와 인간 아이는 호시탐탐 로봇에게 노려지며 쫓기는 신세가 되었다</a:t>
            </a:r>
            <a:r>
              <a:rPr lang="en-US" altLang="ko-KR" dirty="0"/>
              <a:t>. </a:t>
            </a:r>
            <a:r>
              <a:rPr lang="ko-KR" altLang="en-US" dirty="0"/>
              <a:t>엎친데 </a:t>
            </a:r>
            <a:r>
              <a:rPr lang="ko-KR" altLang="en-US" dirty="0" err="1"/>
              <a:t>덮친격으로</a:t>
            </a:r>
            <a:r>
              <a:rPr lang="en-US" altLang="ko-KR" dirty="0"/>
              <a:t>, </a:t>
            </a:r>
            <a:r>
              <a:rPr lang="ko-KR" altLang="en-US" dirty="0"/>
              <a:t>인간을 위한 식량이 도시에선 구하기 어려웠다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이에 멜로디는 인간을 데리고 도시 밖 자연으로 나가고자 결심한다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게임 시나리오 종료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 err="1"/>
              <a:t>도망쳐다니는</a:t>
            </a:r>
            <a:r>
              <a:rPr lang="ko-KR" altLang="en-US" dirty="0"/>
              <a:t> 동안 어느새 인간은 훌쩍 성장하고</a:t>
            </a:r>
            <a:r>
              <a:rPr lang="en-US" altLang="ko-KR" dirty="0"/>
              <a:t>, </a:t>
            </a:r>
            <a:r>
              <a:rPr lang="ko-KR" altLang="en-US" dirty="0"/>
              <a:t>숲에 한 구석에 정착했을 즈음에 인간은 청소년이 다 되었다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그렇게 둘의 평화로운 시간이 지나고</a:t>
            </a:r>
            <a:r>
              <a:rPr lang="en-US" altLang="ko-KR" dirty="0"/>
              <a:t>, </a:t>
            </a:r>
            <a:r>
              <a:rPr lang="ko-KR" altLang="en-US" dirty="0"/>
              <a:t>다시 </a:t>
            </a:r>
            <a:r>
              <a:rPr lang="ko-KR" altLang="en-US" dirty="0" err="1"/>
              <a:t>인트로의</a:t>
            </a:r>
            <a:r>
              <a:rPr lang="ko-KR" altLang="en-US" dirty="0"/>
              <a:t> 시간대로 돌아온다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멜로디의 연주가 </a:t>
            </a:r>
            <a:r>
              <a:rPr lang="ko-KR" altLang="en-US" dirty="0" err="1"/>
              <a:t>마쳐짐과</a:t>
            </a:r>
            <a:r>
              <a:rPr lang="ko-KR" altLang="en-US" dirty="0"/>
              <a:t> 함께 인간은 눈을 감고</a:t>
            </a:r>
            <a:r>
              <a:rPr lang="en-US" altLang="ko-KR" dirty="0"/>
              <a:t>, </a:t>
            </a:r>
            <a:r>
              <a:rPr lang="ko-KR" altLang="en-US" dirty="0"/>
              <a:t>멜로디 또한 그의 옆에서 </a:t>
            </a:r>
            <a:r>
              <a:rPr lang="ko-KR" altLang="en-US" b="1" dirty="0"/>
              <a:t>스스로 전원을 끊는다</a:t>
            </a:r>
            <a:r>
              <a:rPr lang="en-US" altLang="ko-KR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3036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유아기</a:t>
            </a:r>
            <a:r>
              <a:rPr lang="en-US" altLang="ko-KR" dirty="0"/>
              <a:t>(</a:t>
            </a:r>
            <a:r>
              <a:rPr lang="ko-KR" altLang="en-US" dirty="0"/>
              <a:t>여명</a:t>
            </a:r>
            <a:r>
              <a:rPr lang="en-US" altLang="ko-KR" dirty="0"/>
              <a:t>) -&gt; </a:t>
            </a:r>
            <a:r>
              <a:rPr lang="ko-KR" altLang="en-US" dirty="0" err="1"/>
              <a:t>영아기</a:t>
            </a:r>
            <a:r>
              <a:rPr lang="en-US" altLang="ko-KR" dirty="0"/>
              <a:t>(</a:t>
            </a:r>
            <a:r>
              <a:rPr lang="ko-KR" altLang="en-US" dirty="0"/>
              <a:t>오전</a:t>
            </a:r>
            <a:r>
              <a:rPr lang="en-US" altLang="ko-KR" dirty="0"/>
              <a:t>) -&gt; </a:t>
            </a:r>
            <a:r>
              <a:rPr lang="ko-KR" altLang="en-US" dirty="0"/>
              <a:t>청소년기</a:t>
            </a:r>
            <a:r>
              <a:rPr lang="en-US" altLang="ko-KR" dirty="0"/>
              <a:t>(</a:t>
            </a:r>
            <a:r>
              <a:rPr lang="ko-KR" altLang="en-US" dirty="0"/>
              <a:t>정오</a:t>
            </a:r>
            <a:r>
              <a:rPr lang="en-US" altLang="ko-KR" dirty="0"/>
              <a:t>) -&gt; </a:t>
            </a:r>
            <a:r>
              <a:rPr lang="ko-KR" altLang="en-US" dirty="0"/>
              <a:t>성인기</a:t>
            </a:r>
            <a:r>
              <a:rPr lang="en-US" altLang="ko-KR" dirty="0"/>
              <a:t>(</a:t>
            </a:r>
            <a:r>
              <a:rPr lang="ko-KR" altLang="en-US" dirty="0"/>
              <a:t>황혼</a:t>
            </a:r>
            <a:r>
              <a:rPr lang="en-US" altLang="ko-KR" dirty="0"/>
              <a:t>) 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1 – MUSEUM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해 뜨기 이전</a:t>
            </a:r>
            <a:r>
              <a:rPr lang="en-US" altLang="ko-KR" dirty="0"/>
              <a:t>, </a:t>
            </a:r>
            <a:r>
              <a:rPr lang="ko-KR" altLang="en-US" dirty="0"/>
              <a:t>가장 어두울 때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악몽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두려움</a:t>
            </a:r>
            <a:endParaRPr lang="en-US" altLang="ko-KR" dirty="0"/>
          </a:p>
          <a:p>
            <a:r>
              <a:rPr lang="ko-KR" altLang="en-US" dirty="0"/>
              <a:t>아이 없음 </a:t>
            </a:r>
            <a:r>
              <a:rPr lang="en-US" altLang="ko-KR" dirty="0"/>
              <a:t>/ </a:t>
            </a:r>
            <a:r>
              <a:rPr lang="ko-KR" altLang="en-US" dirty="0"/>
              <a:t>멜로디가 </a:t>
            </a:r>
            <a:r>
              <a:rPr lang="ko-KR" altLang="en-US" dirty="0" err="1"/>
              <a:t>오르골을</a:t>
            </a:r>
            <a:r>
              <a:rPr lang="ko-KR" altLang="en-US" dirty="0"/>
              <a:t> 얻기 이전의 시간대</a:t>
            </a:r>
            <a:endParaRPr lang="en-US" altLang="ko-KR" dirty="0"/>
          </a:p>
          <a:p>
            <a:r>
              <a:rPr lang="ko-KR" altLang="en-US" dirty="0"/>
              <a:t>박물관 챕터 내의 배경으로 지나가는 삽화들을 통해 인간의 역사를 단편적으로 보여주는 챕터</a:t>
            </a:r>
            <a:endParaRPr lang="en-US" altLang="ko-KR" dirty="0"/>
          </a:p>
          <a:p>
            <a:r>
              <a:rPr lang="ko-KR" altLang="en-US" dirty="0"/>
              <a:t>어둡고 잔잔한 분위기의 곡으로 시작해</a:t>
            </a:r>
            <a:r>
              <a:rPr lang="en-US" altLang="ko-KR" dirty="0"/>
              <a:t>, </a:t>
            </a:r>
            <a:r>
              <a:rPr lang="ko-KR" altLang="en-US" dirty="0"/>
              <a:t>찬란한 곡으로 채워지고</a:t>
            </a:r>
            <a:r>
              <a:rPr lang="en-US" altLang="ko-KR" dirty="0"/>
              <a:t>, </a:t>
            </a:r>
            <a:r>
              <a:rPr lang="ko-KR" altLang="en-US" dirty="0"/>
              <a:t>불안한 느낌의 곡으로 마무리된다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게임의 전체 흐름을 보여주기도 하는 챕터</a:t>
            </a:r>
            <a:r>
              <a:rPr lang="en-US" altLang="ko-KR" dirty="0"/>
              <a:t>.</a:t>
            </a:r>
          </a:p>
        </p:txBody>
      </p:sp>
      <p:pic>
        <p:nvPicPr>
          <p:cNvPr id="4" name="그림 3" descr="텍스트, 선화이(가) 표시된 사진&#10;&#10;자동 생성된 설명">
            <a:extLst>
              <a:ext uri="{FF2B5EF4-FFF2-40B4-BE49-F238E27FC236}">
                <a16:creationId xmlns:a16="http://schemas.microsoft.com/office/drawing/2014/main" id="{F016D08B-4072-4310-A55C-62450622F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03" y="4005248"/>
            <a:ext cx="5065059" cy="219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15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b="1" dirty="0"/>
              <a:t>유아기</a:t>
            </a:r>
            <a:r>
              <a:rPr lang="en-US" altLang="ko-KR" b="1" dirty="0"/>
              <a:t>(</a:t>
            </a:r>
            <a:r>
              <a:rPr lang="ko-KR" altLang="en-US" b="1" dirty="0"/>
              <a:t>여명</a:t>
            </a:r>
            <a:r>
              <a:rPr lang="en-US" altLang="ko-KR" b="1" dirty="0"/>
              <a:t>)</a:t>
            </a:r>
            <a:r>
              <a:rPr lang="en-US" altLang="ko-KR" dirty="0"/>
              <a:t> -&gt; </a:t>
            </a:r>
            <a:r>
              <a:rPr lang="ko-KR" altLang="en-US" dirty="0" err="1"/>
              <a:t>영아기</a:t>
            </a:r>
            <a:r>
              <a:rPr lang="en-US" altLang="ko-KR" dirty="0"/>
              <a:t>(</a:t>
            </a:r>
            <a:r>
              <a:rPr lang="ko-KR" altLang="en-US" dirty="0"/>
              <a:t>오전</a:t>
            </a:r>
            <a:r>
              <a:rPr lang="en-US" altLang="ko-KR" dirty="0"/>
              <a:t>) -&gt; </a:t>
            </a:r>
            <a:r>
              <a:rPr lang="ko-KR" altLang="en-US" dirty="0"/>
              <a:t>청소년기</a:t>
            </a:r>
            <a:r>
              <a:rPr lang="en-US" altLang="ko-KR" dirty="0"/>
              <a:t>(</a:t>
            </a:r>
            <a:r>
              <a:rPr lang="ko-KR" altLang="en-US" dirty="0"/>
              <a:t>정오</a:t>
            </a:r>
            <a:r>
              <a:rPr lang="en-US" altLang="ko-KR" dirty="0"/>
              <a:t>) -&gt; </a:t>
            </a:r>
            <a:r>
              <a:rPr lang="ko-KR" altLang="en-US" dirty="0"/>
              <a:t>성인기</a:t>
            </a:r>
            <a:r>
              <a:rPr lang="en-US" altLang="ko-KR" dirty="0"/>
              <a:t>(</a:t>
            </a:r>
            <a:r>
              <a:rPr lang="ko-KR" altLang="en-US" dirty="0"/>
              <a:t>황혼</a:t>
            </a:r>
            <a:r>
              <a:rPr lang="en-US" altLang="ko-KR" dirty="0"/>
              <a:t>) 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006508"/>
            <a:ext cx="112700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2 – DAWN TOWN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여명</a:t>
            </a:r>
            <a:r>
              <a:rPr lang="en-US" altLang="ko-KR" dirty="0"/>
              <a:t>(Dawn)</a:t>
            </a:r>
            <a:r>
              <a:rPr lang="ko-KR" altLang="en-US" dirty="0"/>
              <a:t>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악몽과 로봇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거대 로봇</a:t>
            </a:r>
            <a:endParaRPr lang="en-US" altLang="ko-KR" dirty="0"/>
          </a:p>
          <a:p>
            <a:r>
              <a:rPr lang="ko-KR" altLang="en-US" dirty="0"/>
              <a:t>챕터 초반에는 </a:t>
            </a:r>
            <a:r>
              <a:rPr lang="ko-KR" altLang="en-US" dirty="0" err="1"/>
              <a:t>오르골을</a:t>
            </a:r>
            <a:r>
              <a:rPr lang="ko-KR" altLang="en-US" dirty="0"/>
              <a:t> 얻은 멜로디만 게임플레이에 나타나고 인간 아이를 발견한 </a:t>
            </a:r>
            <a:r>
              <a:rPr lang="ko-KR" altLang="en-US" dirty="0" err="1"/>
              <a:t>컷씬</a:t>
            </a:r>
            <a:r>
              <a:rPr lang="ko-KR" altLang="en-US" dirty="0"/>
              <a:t> 이후부터 </a:t>
            </a:r>
            <a:endParaRPr lang="en-US" altLang="ko-KR" dirty="0"/>
          </a:p>
          <a:p>
            <a:r>
              <a:rPr lang="ko-KR" altLang="en-US" dirty="0"/>
              <a:t>인간 아이를 업은 모습의 멜로디로 진행</a:t>
            </a:r>
            <a:endParaRPr lang="en-US" altLang="ko-KR" dirty="0"/>
          </a:p>
          <a:p>
            <a:r>
              <a:rPr lang="ko-KR" altLang="en-US" dirty="0"/>
              <a:t>챕터 초반은 멜로디가 인간을 찾아다니며 느끼는 기대 </a:t>
            </a:r>
            <a:r>
              <a:rPr lang="en-US" altLang="ko-KR" dirty="0"/>
              <a:t>-&gt; </a:t>
            </a:r>
            <a:r>
              <a:rPr lang="ko-KR" altLang="en-US" dirty="0"/>
              <a:t>절망감을 표현</a:t>
            </a:r>
            <a:endParaRPr lang="en-US" altLang="ko-KR" dirty="0"/>
          </a:p>
          <a:p>
            <a:r>
              <a:rPr lang="ko-KR" altLang="en-US" dirty="0"/>
              <a:t>챕터 중반에 인간 아이를 만나고 로봇들을 피해 도망치다 도심의 터줏대감 격인 거대 로봇을 만나고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그의 손아귀에서 벗어나려 발버둥친다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A5FE32D3-0865-4581-A6A1-C671B8715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68" y="4038600"/>
            <a:ext cx="91440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73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유아기</a:t>
            </a:r>
            <a:r>
              <a:rPr lang="en-US" altLang="ko-KR" dirty="0"/>
              <a:t>(</a:t>
            </a:r>
            <a:r>
              <a:rPr lang="ko-KR" altLang="en-US" dirty="0"/>
              <a:t>여명</a:t>
            </a:r>
            <a:r>
              <a:rPr lang="en-US" altLang="ko-KR" dirty="0"/>
              <a:t>) -&gt; </a:t>
            </a:r>
            <a:r>
              <a:rPr lang="ko-KR" altLang="en-US" b="1" dirty="0" err="1"/>
              <a:t>영아기</a:t>
            </a:r>
            <a:r>
              <a:rPr lang="en-US" altLang="ko-KR" b="1" dirty="0"/>
              <a:t>(</a:t>
            </a:r>
            <a:r>
              <a:rPr lang="ko-KR" altLang="en-US" b="1" dirty="0"/>
              <a:t>오전</a:t>
            </a:r>
            <a:r>
              <a:rPr lang="en-US" altLang="ko-KR" b="1" dirty="0"/>
              <a:t>) </a:t>
            </a:r>
            <a:r>
              <a:rPr lang="en-US" altLang="ko-KR" dirty="0"/>
              <a:t>-&gt; </a:t>
            </a:r>
            <a:r>
              <a:rPr lang="ko-KR" altLang="en-US" dirty="0"/>
              <a:t>청소년기</a:t>
            </a:r>
            <a:r>
              <a:rPr lang="en-US" altLang="ko-KR" dirty="0"/>
              <a:t>(</a:t>
            </a:r>
            <a:r>
              <a:rPr lang="ko-KR" altLang="en-US" dirty="0"/>
              <a:t>정오</a:t>
            </a:r>
            <a:r>
              <a:rPr lang="en-US" altLang="ko-KR" dirty="0"/>
              <a:t>) -&gt; </a:t>
            </a:r>
            <a:r>
              <a:rPr lang="ko-KR" altLang="en-US" dirty="0"/>
              <a:t>성인기</a:t>
            </a:r>
            <a:r>
              <a:rPr lang="en-US" altLang="ko-KR" dirty="0"/>
              <a:t>(</a:t>
            </a:r>
            <a:r>
              <a:rPr lang="ko-KR" altLang="en-US" dirty="0"/>
              <a:t>황혼</a:t>
            </a:r>
            <a:r>
              <a:rPr lang="en-US" altLang="ko-KR" dirty="0"/>
              <a:t>) 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3 – Sun Set STATION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오전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로봇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안내 로봇</a:t>
            </a:r>
            <a:endParaRPr lang="en-US" altLang="ko-KR" dirty="0"/>
          </a:p>
          <a:p>
            <a:r>
              <a:rPr lang="ko-KR" altLang="en-US" dirty="0"/>
              <a:t>멜로디는 도시 안에 있으면 인간이 위험하겠다고 판단</a:t>
            </a:r>
            <a:r>
              <a:rPr lang="en-US" altLang="ko-KR" dirty="0"/>
              <a:t>, </a:t>
            </a:r>
            <a:r>
              <a:rPr lang="ko-KR" altLang="en-US" dirty="0"/>
              <a:t>도시를 벗어나고자 기차역으로 간다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기차역에서 기다리고 있는 건 복잡한 지도들 뿐</a:t>
            </a:r>
            <a:r>
              <a:rPr lang="en-US" altLang="ko-KR" dirty="0"/>
              <a:t>. </a:t>
            </a:r>
            <a:r>
              <a:rPr lang="ko-KR" altLang="en-US" dirty="0"/>
              <a:t>지도를 해독하기 위해 정보를 찾아다니다</a:t>
            </a:r>
            <a:endParaRPr lang="en-US" altLang="ko-KR" dirty="0"/>
          </a:p>
          <a:p>
            <a:r>
              <a:rPr lang="ko-KR" altLang="en-US" dirty="0"/>
              <a:t>기차역의 메인 안내로봇을 깨워버린다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C6513A-14CE-4D27-ABCF-C5E5918CDC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03" y="3843018"/>
            <a:ext cx="9144000" cy="29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282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유아기</a:t>
            </a:r>
            <a:r>
              <a:rPr lang="en-US" altLang="ko-KR" dirty="0"/>
              <a:t>(</a:t>
            </a:r>
            <a:r>
              <a:rPr lang="ko-KR" altLang="en-US" dirty="0"/>
              <a:t>여명</a:t>
            </a:r>
            <a:r>
              <a:rPr lang="en-US" altLang="ko-KR" dirty="0"/>
              <a:t>) -&gt; </a:t>
            </a:r>
            <a:r>
              <a:rPr lang="ko-KR" altLang="en-US" dirty="0" err="1"/>
              <a:t>영아기</a:t>
            </a:r>
            <a:r>
              <a:rPr lang="en-US" altLang="ko-KR" dirty="0"/>
              <a:t>(</a:t>
            </a:r>
            <a:r>
              <a:rPr lang="ko-KR" altLang="en-US" dirty="0"/>
              <a:t>오전</a:t>
            </a:r>
            <a:r>
              <a:rPr lang="en-US" altLang="ko-KR" dirty="0"/>
              <a:t>) -&gt; </a:t>
            </a:r>
            <a:r>
              <a:rPr lang="ko-KR" altLang="en-US" b="1" dirty="0"/>
              <a:t>청소년기</a:t>
            </a:r>
            <a:r>
              <a:rPr lang="en-US" altLang="ko-KR" b="1" dirty="0"/>
              <a:t>(</a:t>
            </a:r>
            <a:r>
              <a:rPr lang="ko-KR" altLang="en-US" b="1" dirty="0"/>
              <a:t>정오</a:t>
            </a:r>
            <a:r>
              <a:rPr lang="en-US" altLang="ko-KR" b="1" dirty="0"/>
              <a:t>) </a:t>
            </a:r>
            <a:r>
              <a:rPr lang="en-US" altLang="ko-KR" dirty="0"/>
              <a:t>-&gt; </a:t>
            </a:r>
            <a:r>
              <a:rPr lang="ko-KR" altLang="en-US" dirty="0"/>
              <a:t>성인기</a:t>
            </a:r>
            <a:r>
              <a:rPr lang="en-US" altLang="ko-KR" dirty="0"/>
              <a:t>(</a:t>
            </a:r>
            <a:r>
              <a:rPr lang="ko-KR" altLang="en-US" dirty="0"/>
              <a:t>황혼</a:t>
            </a:r>
            <a:r>
              <a:rPr lang="en-US" altLang="ko-KR" dirty="0"/>
              <a:t>) 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4 – Sky Top ACADEMY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정오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책</a:t>
            </a:r>
            <a:r>
              <a:rPr lang="en-US" altLang="ko-KR" dirty="0"/>
              <a:t>, </a:t>
            </a:r>
            <a:r>
              <a:rPr lang="ko-KR" altLang="en-US" dirty="0"/>
              <a:t>학용품</a:t>
            </a:r>
            <a:r>
              <a:rPr lang="en-US" altLang="ko-KR" dirty="0"/>
              <a:t>, </a:t>
            </a:r>
            <a:r>
              <a:rPr lang="ko-KR" altLang="en-US" dirty="0"/>
              <a:t>로봇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아카데미 보안 시스템</a:t>
            </a:r>
            <a:endParaRPr lang="en-US" altLang="ko-KR" dirty="0"/>
          </a:p>
          <a:p>
            <a:r>
              <a:rPr lang="ko-KR" altLang="en-US" dirty="0"/>
              <a:t>챕터 내내 챕터 보스의 방해공작을 받는다</a:t>
            </a:r>
            <a:r>
              <a:rPr lang="en-US" altLang="ko-KR" dirty="0"/>
              <a:t>. </a:t>
            </a:r>
            <a:r>
              <a:rPr lang="ko-KR" altLang="en-US" dirty="0"/>
              <a:t>화면 끝에서 출현해 다가오는 일반 노트들이 아닌</a:t>
            </a:r>
            <a:r>
              <a:rPr lang="en-US" altLang="ko-KR" dirty="0"/>
              <a:t>, </a:t>
            </a:r>
            <a:r>
              <a:rPr lang="ko-KR" altLang="en-US" dirty="0"/>
              <a:t>화면 중간부터 갑자기 튀어나오는 학용품과 책 노트들이 주로 출현한다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4421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챕터 구성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F7730-BF47-4958-A421-EBA99A52E2A8}"/>
              </a:ext>
            </a:extLst>
          </p:cNvPr>
          <p:cNvSpPr txBox="1"/>
          <p:nvPr/>
        </p:nvSpPr>
        <p:spPr>
          <a:xfrm>
            <a:off x="500658" y="1187920"/>
            <a:ext cx="1027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인간이 성장함에 따라 스테이지 내의 시간적 배경과 색조가 변한다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유아기</a:t>
            </a:r>
            <a:r>
              <a:rPr lang="en-US" altLang="ko-KR" dirty="0"/>
              <a:t>(</a:t>
            </a:r>
            <a:r>
              <a:rPr lang="ko-KR" altLang="en-US" dirty="0"/>
              <a:t>여명</a:t>
            </a:r>
            <a:r>
              <a:rPr lang="en-US" altLang="ko-KR" dirty="0"/>
              <a:t>) -&gt; </a:t>
            </a:r>
            <a:r>
              <a:rPr lang="ko-KR" altLang="en-US" dirty="0" err="1"/>
              <a:t>영아기</a:t>
            </a:r>
            <a:r>
              <a:rPr lang="en-US" altLang="ko-KR" dirty="0"/>
              <a:t>(</a:t>
            </a:r>
            <a:r>
              <a:rPr lang="ko-KR" altLang="en-US" dirty="0"/>
              <a:t>오전</a:t>
            </a:r>
            <a:r>
              <a:rPr lang="en-US" altLang="ko-KR" dirty="0"/>
              <a:t>) -&gt; </a:t>
            </a:r>
            <a:r>
              <a:rPr lang="ko-KR" altLang="en-US" dirty="0"/>
              <a:t>청소년기</a:t>
            </a:r>
            <a:r>
              <a:rPr lang="en-US" altLang="ko-KR" dirty="0"/>
              <a:t>(</a:t>
            </a:r>
            <a:r>
              <a:rPr lang="ko-KR" altLang="en-US" dirty="0"/>
              <a:t>정오</a:t>
            </a:r>
            <a:r>
              <a:rPr lang="en-US" altLang="ko-KR" dirty="0"/>
              <a:t>) -&gt; </a:t>
            </a:r>
            <a:r>
              <a:rPr lang="ko-KR" altLang="en-US" b="1" dirty="0"/>
              <a:t>성인기</a:t>
            </a:r>
            <a:r>
              <a:rPr lang="en-US" altLang="ko-KR" b="1" dirty="0"/>
              <a:t>(</a:t>
            </a:r>
            <a:r>
              <a:rPr lang="ko-KR" altLang="en-US" b="1" dirty="0"/>
              <a:t>황혼</a:t>
            </a:r>
            <a:r>
              <a:rPr lang="en-US" altLang="ko-KR" b="1" dirty="0"/>
              <a:t>) </a:t>
            </a:r>
            <a:r>
              <a:rPr lang="en-US" altLang="ko-KR" dirty="0"/>
              <a:t>-&gt; </a:t>
            </a:r>
            <a:r>
              <a:rPr lang="ko-KR" altLang="en-US" dirty="0"/>
              <a:t>노년기</a:t>
            </a:r>
            <a:r>
              <a:rPr lang="en-US" altLang="ko-KR" dirty="0"/>
              <a:t>(</a:t>
            </a:r>
            <a:r>
              <a:rPr lang="ko-KR" altLang="en-US" dirty="0"/>
              <a:t>어스름</a:t>
            </a:r>
            <a:r>
              <a:rPr lang="en-US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27C2-3EFA-4FAF-95E1-E8497C9F975D}"/>
              </a:ext>
            </a:extLst>
          </p:cNvPr>
          <p:cNvSpPr txBox="1"/>
          <p:nvPr/>
        </p:nvSpPr>
        <p:spPr>
          <a:xfrm>
            <a:off x="500658" y="2274884"/>
            <a:ext cx="11270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챕터 </a:t>
            </a:r>
            <a:r>
              <a:rPr lang="en-US" altLang="ko-KR" dirty="0"/>
              <a:t>5 – Twilight HIGHWAY</a:t>
            </a:r>
          </a:p>
          <a:p>
            <a:r>
              <a:rPr lang="ko-KR" altLang="en-US" dirty="0"/>
              <a:t>시간대 </a:t>
            </a:r>
            <a:r>
              <a:rPr lang="en-US" altLang="ko-KR" dirty="0"/>
              <a:t>: </a:t>
            </a:r>
            <a:r>
              <a:rPr lang="ko-KR" altLang="en-US" dirty="0"/>
              <a:t>황혼 </a:t>
            </a:r>
            <a:r>
              <a:rPr lang="en-US" altLang="ko-KR" dirty="0"/>
              <a:t>/ </a:t>
            </a:r>
            <a:r>
              <a:rPr lang="ko-KR" altLang="en-US" dirty="0"/>
              <a:t>챕터 몬스터 </a:t>
            </a:r>
            <a:r>
              <a:rPr lang="en-US" altLang="ko-KR" dirty="0"/>
              <a:t>: </a:t>
            </a:r>
            <a:r>
              <a:rPr lang="ko-KR" altLang="en-US" dirty="0"/>
              <a:t>로봇 </a:t>
            </a:r>
            <a:r>
              <a:rPr lang="en-US" altLang="ko-KR" dirty="0"/>
              <a:t>/ </a:t>
            </a:r>
            <a:r>
              <a:rPr lang="ko-KR" altLang="en-US" dirty="0"/>
              <a:t>챕터 보스 </a:t>
            </a:r>
            <a:r>
              <a:rPr lang="en-US" altLang="ko-KR" dirty="0"/>
              <a:t>: </a:t>
            </a:r>
            <a:r>
              <a:rPr lang="ko-KR" altLang="en-US" dirty="0"/>
              <a:t>미정</a:t>
            </a:r>
            <a:endParaRPr lang="en-US" altLang="ko-KR" dirty="0"/>
          </a:p>
          <a:p>
            <a:r>
              <a:rPr lang="ko-KR" altLang="en-US" dirty="0"/>
              <a:t>도시 바깥으로 빠져나가는 과정이 </a:t>
            </a:r>
            <a:r>
              <a:rPr lang="ko-KR" altLang="en-US" dirty="0" err="1"/>
              <a:t>나타나있는</a:t>
            </a:r>
            <a:r>
              <a:rPr lang="ko-KR" altLang="en-US" dirty="0"/>
              <a:t> 마지막 챕터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초반 스테이지는 배경이 도시의 대로이지만</a:t>
            </a:r>
            <a:r>
              <a:rPr lang="en-US" altLang="ko-KR" dirty="0"/>
              <a:t>, </a:t>
            </a:r>
            <a:r>
              <a:rPr lang="ko-KR" altLang="en-US" dirty="0"/>
              <a:t>후반으로 갈수록 배경에 녹음이 추가된다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08327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3A4CEB-76BD-41CF-8CA6-E321A9183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80" y="1094741"/>
            <a:ext cx="7047808" cy="3964392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A81C-80E8-4B9D-B993-3EDB9504A3C8}"/>
              </a:ext>
            </a:extLst>
          </p:cNvPr>
          <p:cNvSpPr txBox="1"/>
          <p:nvPr/>
        </p:nvSpPr>
        <p:spPr>
          <a:xfrm>
            <a:off x="558103" y="309911"/>
            <a:ext cx="306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기본 플레이 화면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7D94E9-8C73-43B6-81AA-7D89A5935B3B}"/>
              </a:ext>
            </a:extLst>
          </p:cNvPr>
          <p:cNvSpPr txBox="1"/>
          <p:nvPr/>
        </p:nvSpPr>
        <p:spPr>
          <a:xfrm>
            <a:off x="7805788" y="1094741"/>
            <a:ext cx="4386212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배터리 모양의 </a:t>
            </a:r>
            <a:r>
              <a:rPr lang="en-US" altLang="ko-KR" sz="2000" b="1" dirty="0"/>
              <a:t>HP</a:t>
            </a:r>
            <a:r>
              <a:rPr lang="ko-KR" altLang="en-US" sz="2000" b="1" dirty="0"/>
              <a:t>바</a:t>
            </a:r>
            <a:br>
              <a:rPr lang="en-US" altLang="ko-KR" dirty="0"/>
            </a:br>
            <a:r>
              <a:rPr lang="ko-KR" altLang="en-US" dirty="0"/>
              <a:t>한 박자당 </a:t>
            </a:r>
            <a:r>
              <a:rPr lang="en-US" altLang="ko-KR" dirty="0"/>
              <a:t>1</a:t>
            </a:r>
            <a:r>
              <a:rPr lang="ko-KR" altLang="en-US" dirty="0"/>
              <a:t>씩 줄어들며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장애물</a:t>
            </a:r>
            <a:r>
              <a:rPr lang="en-US" altLang="ko-KR" dirty="0"/>
              <a:t>/</a:t>
            </a:r>
            <a:r>
              <a:rPr lang="ko-KR" altLang="en-US" dirty="0"/>
              <a:t>적과 충돌 시 </a:t>
            </a:r>
            <a:r>
              <a:rPr lang="en-US" altLang="ko-KR" dirty="0"/>
              <a:t>10 </a:t>
            </a:r>
            <a:r>
              <a:rPr lang="ko-KR" altLang="en-US" dirty="0"/>
              <a:t>감소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적 파괴</a:t>
            </a:r>
            <a:r>
              <a:rPr lang="en-US" altLang="ko-KR" dirty="0"/>
              <a:t>/</a:t>
            </a:r>
            <a:r>
              <a:rPr lang="ko-KR" altLang="en-US" dirty="0"/>
              <a:t>기어 획득 시 </a:t>
            </a:r>
            <a:r>
              <a:rPr lang="en-US" altLang="ko-KR" dirty="0"/>
              <a:t>2 </a:t>
            </a:r>
            <a:r>
              <a:rPr lang="ko-KR" altLang="en-US" dirty="0"/>
              <a:t>회복</a:t>
            </a:r>
            <a:br>
              <a:rPr lang="en-US" altLang="ko-KR" dirty="0"/>
            </a:br>
            <a:r>
              <a:rPr lang="en-US" altLang="ko-KR" dirty="0"/>
              <a:t>100% </a:t>
            </a:r>
            <a:r>
              <a:rPr lang="ko-KR" altLang="en-US" dirty="0"/>
              <a:t>이상인 상태에서 콤보 진입 시 </a:t>
            </a:r>
            <a:r>
              <a:rPr lang="ko-KR" altLang="en-US" dirty="0" err="1"/>
              <a:t>오버차지</a:t>
            </a:r>
            <a:r>
              <a:rPr lang="ko-KR" altLang="en-US" dirty="0"/>
              <a:t> 모드 진입</a:t>
            </a:r>
            <a:r>
              <a:rPr lang="en-US" altLang="ko-KR" dirty="0"/>
              <a:t>(</a:t>
            </a:r>
            <a:r>
              <a:rPr lang="ko-KR" altLang="en-US" dirty="0"/>
              <a:t>점수 </a:t>
            </a:r>
            <a:r>
              <a:rPr lang="en-US" altLang="ko-KR" dirty="0"/>
              <a:t>*1.5)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2000" b="1" dirty="0" err="1"/>
              <a:t>오버차지</a:t>
            </a:r>
            <a:r>
              <a:rPr lang="ko-KR" altLang="en-US" sz="2000" b="1" dirty="0"/>
              <a:t> 모드</a:t>
            </a:r>
            <a:br>
              <a:rPr lang="en-US" altLang="ko-KR" dirty="0"/>
            </a:br>
            <a:r>
              <a:rPr lang="en-US" altLang="ko-KR" dirty="0"/>
              <a:t>100% </a:t>
            </a:r>
            <a:r>
              <a:rPr lang="ko-KR" altLang="en-US" dirty="0"/>
              <a:t>이상인 상태에서 콤보 진입 시 동시에 진입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화면 가장자리에 전기가 </a:t>
            </a:r>
            <a:r>
              <a:rPr lang="ko-KR" altLang="en-US" dirty="0" err="1"/>
              <a:t>흐르는듯한</a:t>
            </a:r>
            <a:r>
              <a:rPr lang="ko-KR" altLang="en-US" dirty="0"/>
              <a:t> 이펙트 발생</a:t>
            </a:r>
            <a:br>
              <a:rPr lang="en-US" altLang="ko-KR" dirty="0"/>
            </a:br>
            <a:r>
              <a:rPr lang="ko-KR" altLang="en-US" dirty="0"/>
              <a:t>화면상에 아무 노트</a:t>
            </a:r>
            <a:r>
              <a:rPr lang="en-US" altLang="ko-KR" dirty="0"/>
              <a:t>(</a:t>
            </a:r>
            <a:r>
              <a:rPr lang="ko-KR" altLang="en-US" dirty="0"/>
              <a:t>기어</a:t>
            </a:r>
            <a:r>
              <a:rPr lang="en-US" altLang="ko-KR" dirty="0"/>
              <a:t>/</a:t>
            </a:r>
            <a:r>
              <a:rPr lang="ko-KR" altLang="en-US" dirty="0"/>
              <a:t>적</a:t>
            </a:r>
            <a:r>
              <a:rPr lang="en-US" altLang="ko-KR" dirty="0"/>
              <a:t>/</a:t>
            </a:r>
            <a:r>
              <a:rPr lang="ko-KR" altLang="en-US" dirty="0"/>
              <a:t>장애물</a:t>
            </a:r>
            <a:r>
              <a:rPr lang="en-US" altLang="ko-KR" dirty="0"/>
              <a:t>)</a:t>
            </a:r>
            <a:r>
              <a:rPr lang="ko-KR" altLang="en-US" dirty="0"/>
              <a:t>가 없을 경우 </a:t>
            </a:r>
            <a:r>
              <a:rPr lang="en-US" altLang="ko-KR" dirty="0"/>
              <a:t>1</a:t>
            </a:r>
            <a:r>
              <a:rPr lang="ko-KR" altLang="en-US" dirty="0"/>
              <a:t>초간 유지 후 종료</a:t>
            </a:r>
            <a:br>
              <a:rPr lang="en-US" altLang="ko-KR" dirty="0"/>
            </a:br>
            <a:r>
              <a:rPr lang="ko-KR" altLang="en-US" dirty="0"/>
              <a:t>화면상에 아무 노트라도 </a:t>
            </a:r>
            <a:r>
              <a:rPr lang="en-US" altLang="ko-KR" dirty="0"/>
              <a:t>BAD </a:t>
            </a:r>
            <a:r>
              <a:rPr lang="ko-KR" altLang="en-US" dirty="0" err="1"/>
              <a:t>판정시</a:t>
            </a:r>
            <a:r>
              <a:rPr lang="ko-KR" altLang="en-US" dirty="0"/>
              <a:t> 즉시 종료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D80CAE-D338-4289-8B9B-8005A40B759D}"/>
              </a:ext>
            </a:extLst>
          </p:cNvPr>
          <p:cNvSpPr txBox="1"/>
          <p:nvPr/>
        </p:nvSpPr>
        <p:spPr>
          <a:xfrm>
            <a:off x="1337140" y="5199767"/>
            <a:ext cx="22868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/>
              <a:t>왼쪽 화면 터치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점프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DAB256-72A2-4BA3-8ECB-458F91D42FCD}"/>
              </a:ext>
            </a:extLst>
          </p:cNvPr>
          <p:cNvSpPr txBox="1"/>
          <p:nvPr/>
        </p:nvSpPr>
        <p:spPr>
          <a:xfrm>
            <a:off x="4587921" y="5199767"/>
            <a:ext cx="249648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오른쪽 화면 터치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슬라이드</a:t>
            </a:r>
            <a:r>
              <a:rPr lang="en-US" altLang="ko-KR" dirty="0"/>
              <a:t>/</a:t>
            </a:r>
            <a:r>
              <a:rPr lang="ko-KR" altLang="en-US" dirty="0"/>
              <a:t>공격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 err="1"/>
              <a:t>스프라이트</a:t>
            </a:r>
            <a:r>
              <a:rPr lang="ko-KR" altLang="en-US" dirty="0"/>
              <a:t> 동일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06499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B3E33F-EA5A-429D-8FCF-158BA7848977}"/>
              </a:ext>
            </a:extLst>
          </p:cNvPr>
          <p:cNvSpPr txBox="1"/>
          <p:nvPr/>
        </p:nvSpPr>
        <p:spPr>
          <a:xfrm>
            <a:off x="558103" y="309911"/>
            <a:ext cx="34295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노트 종류 </a:t>
            </a:r>
            <a:r>
              <a:rPr lang="en-US" altLang="ko-KR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- </a:t>
            </a:r>
            <a:r>
              <a:rPr lang="ko-KR" altLang="en-US" sz="2800" b="1" dirty="0">
                <a:latin typeface="HS가을생각체" panose="00000503030000020004" pitchFamily="2" charset="-127"/>
                <a:ea typeface="HS가을생각체" panose="00000503030000020004" pitchFamily="2" charset="-127"/>
              </a:rPr>
              <a:t>장애물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EC68B8D-3B15-4A12-B822-2F6D9D93F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15" y="1071837"/>
            <a:ext cx="1632710" cy="2627845"/>
          </a:xfrm>
          <a:prstGeom prst="rect">
            <a:avLst/>
          </a:prstGeom>
        </p:spPr>
      </p:pic>
      <p:pic>
        <p:nvPicPr>
          <p:cNvPr id="6" name="그림 5" descr="텍스트, 수건, 영수증이(가) 표시된 사진&#10;&#10;자동 생성된 설명">
            <a:extLst>
              <a:ext uri="{FF2B5EF4-FFF2-40B4-BE49-F238E27FC236}">
                <a16:creationId xmlns:a16="http://schemas.microsoft.com/office/drawing/2014/main" id="{45B59A47-D27A-49EE-9923-FB21173B52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323" y="1296099"/>
            <a:ext cx="3303677" cy="213290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56FA19F-EEF5-480D-88F0-8AC81FB9C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600" y="1567832"/>
            <a:ext cx="2687402" cy="19690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6B5F36-5E56-49CC-9E13-BE5767222BEA}"/>
              </a:ext>
            </a:extLst>
          </p:cNvPr>
          <p:cNvSpPr txBox="1"/>
          <p:nvPr/>
        </p:nvSpPr>
        <p:spPr>
          <a:xfrm>
            <a:off x="339411" y="3959860"/>
            <a:ext cx="2662518" cy="1785104"/>
          </a:xfrm>
          <a:custGeom>
            <a:avLst/>
            <a:gdLst>
              <a:gd name="connsiteX0" fmla="*/ 0 w 2662518"/>
              <a:gd name="connsiteY0" fmla="*/ 0 h 1785104"/>
              <a:gd name="connsiteX1" fmla="*/ 479253 w 2662518"/>
              <a:gd name="connsiteY1" fmla="*/ 0 h 1785104"/>
              <a:gd name="connsiteX2" fmla="*/ 1038382 w 2662518"/>
              <a:gd name="connsiteY2" fmla="*/ 0 h 1785104"/>
              <a:gd name="connsiteX3" fmla="*/ 1570886 w 2662518"/>
              <a:gd name="connsiteY3" fmla="*/ 0 h 1785104"/>
              <a:gd name="connsiteX4" fmla="*/ 2156640 w 2662518"/>
              <a:gd name="connsiteY4" fmla="*/ 0 h 1785104"/>
              <a:gd name="connsiteX5" fmla="*/ 2662518 w 2662518"/>
              <a:gd name="connsiteY5" fmla="*/ 0 h 1785104"/>
              <a:gd name="connsiteX6" fmla="*/ 2662518 w 2662518"/>
              <a:gd name="connsiteY6" fmla="*/ 577184 h 1785104"/>
              <a:gd name="connsiteX7" fmla="*/ 2662518 w 2662518"/>
              <a:gd name="connsiteY7" fmla="*/ 1172218 h 1785104"/>
              <a:gd name="connsiteX8" fmla="*/ 2662518 w 2662518"/>
              <a:gd name="connsiteY8" fmla="*/ 1785104 h 1785104"/>
              <a:gd name="connsiteX9" fmla="*/ 2183265 w 2662518"/>
              <a:gd name="connsiteY9" fmla="*/ 1785104 h 1785104"/>
              <a:gd name="connsiteX10" fmla="*/ 1730637 w 2662518"/>
              <a:gd name="connsiteY10" fmla="*/ 1785104 h 1785104"/>
              <a:gd name="connsiteX11" fmla="*/ 1198133 w 2662518"/>
              <a:gd name="connsiteY11" fmla="*/ 1785104 h 1785104"/>
              <a:gd name="connsiteX12" fmla="*/ 718880 w 2662518"/>
              <a:gd name="connsiteY12" fmla="*/ 1785104 h 1785104"/>
              <a:gd name="connsiteX13" fmla="*/ 0 w 2662518"/>
              <a:gd name="connsiteY13" fmla="*/ 1785104 h 1785104"/>
              <a:gd name="connsiteX14" fmla="*/ 0 w 2662518"/>
              <a:gd name="connsiteY14" fmla="*/ 1243622 h 1785104"/>
              <a:gd name="connsiteX15" fmla="*/ 0 w 2662518"/>
              <a:gd name="connsiteY15" fmla="*/ 666439 h 1785104"/>
              <a:gd name="connsiteX16" fmla="*/ 0 w 2662518"/>
              <a:gd name="connsiteY16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662518" h="1785104" extrusionOk="0">
                <a:moveTo>
                  <a:pt x="0" y="0"/>
                </a:moveTo>
                <a:cubicBezTo>
                  <a:pt x="110725" y="-2779"/>
                  <a:pt x="303549" y="47468"/>
                  <a:pt x="479253" y="0"/>
                </a:cubicBezTo>
                <a:cubicBezTo>
                  <a:pt x="654957" y="-47468"/>
                  <a:pt x="824892" y="27430"/>
                  <a:pt x="1038382" y="0"/>
                </a:cubicBezTo>
                <a:cubicBezTo>
                  <a:pt x="1251872" y="-27430"/>
                  <a:pt x="1305438" y="50330"/>
                  <a:pt x="1570886" y="0"/>
                </a:cubicBezTo>
                <a:cubicBezTo>
                  <a:pt x="1836334" y="-50330"/>
                  <a:pt x="1957076" y="38999"/>
                  <a:pt x="2156640" y="0"/>
                </a:cubicBezTo>
                <a:cubicBezTo>
                  <a:pt x="2356204" y="-38999"/>
                  <a:pt x="2469756" y="6064"/>
                  <a:pt x="2662518" y="0"/>
                </a:cubicBezTo>
                <a:cubicBezTo>
                  <a:pt x="2727444" y="133253"/>
                  <a:pt x="2606387" y="339871"/>
                  <a:pt x="2662518" y="577184"/>
                </a:cubicBezTo>
                <a:cubicBezTo>
                  <a:pt x="2718649" y="814497"/>
                  <a:pt x="2661340" y="875509"/>
                  <a:pt x="2662518" y="1172218"/>
                </a:cubicBezTo>
                <a:cubicBezTo>
                  <a:pt x="2663696" y="1468927"/>
                  <a:pt x="2606233" y="1562631"/>
                  <a:pt x="2662518" y="1785104"/>
                </a:cubicBezTo>
                <a:cubicBezTo>
                  <a:pt x="2426097" y="1795786"/>
                  <a:pt x="2316314" y="1745523"/>
                  <a:pt x="2183265" y="1785104"/>
                </a:cubicBezTo>
                <a:cubicBezTo>
                  <a:pt x="2050216" y="1824685"/>
                  <a:pt x="1824141" y="1731298"/>
                  <a:pt x="1730637" y="1785104"/>
                </a:cubicBezTo>
                <a:cubicBezTo>
                  <a:pt x="1637133" y="1838910"/>
                  <a:pt x="1377591" y="1773454"/>
                  <a:pt x="1198133" y="1785104"/>
                </a:cubicBezTo>
                <a:cubicBezTo>
                  <a:pt x="1018675" y="1796754"/>
                  <a:pt x="950486" y="1772809"/>
                  <a:pt x="718880" y="1785104"/>
                </a:cubicBezTo>
                <a:cubicBezTo>
                  <a:pt x="487274" y="1797399"/>
                  <a:pt x="327153" y="1703382"/>
                  <a:pt x="0" y="1785104"/>
                </a:cubicBezTo>
                <a:cubicBezTo>
                  <a:pt x="-7204" y="1674064"/>
                  <a:pt x="48425" y="1501203"/>
                  <a:pt x="0" y="1243622"/>
                </a:cubicBezTo>
                <a:cubicBezTo>
                  <a:pt x="-48425" y="986041"/>
                  <a:pt x="23954" y="920548"/>
                  <a:pt x="0" y="666439"/>
                </a:cubicBezTo>
                <a:cubicBezTo>
                  <a:pt x="-23954" y="412330"/>
                  <a:pt x="26495" y="21958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구멍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한 번 피하지 못하면</a:t>
            </a:r>
            <a:br>
              <a:rPr lang="en-US" altLang="ko-KR" dirty="0"/>
            </a:br>
            <a:r>
              <a:rPr lang="ko-KR" altLang="en-US" dirty="0"/>
              <a:t>그대로 게임오버</a:t>
            </a:r>
            <a:br>
              <a:rPr lang="en-US" altLang="ko-KR" dirty="0"/>
            </a:br>
            <a:r>
              <a:rPr lang="ko-KR" altLang="en-US" dirty="0"/>
              <a:t>주로 기어를 통해</a:t>
            </a:r>
            <a:br>
              <a:rPr lang="en-US" altLang="ko-KR" dirty="0"/>
            </a:br>
            <a:r>
              <a:rPr lang="ko-KR" altLang="en-US" dirty="0"/>
              <a:t>점프 유도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44889E-4B50-4FA5-B875-980BB9A272FE}"/>
              </a:ext>
            </a:extLst>
          </p:cNvPr>
          <p:cNvSpPr txBox="1"/>
          <p:nvPr/>
        </p:nvSpPr>
        <p:spPr>
          <a:xfrm>
            <a:off x="3826484" y="3884199"/>
            <a:ext cx="3921354" cy="2062103"/>
          </a:xfrm>
          <a:custGeom>
            <a:avLst/>
            <a:gdLst>
              <a:gd name="connsiteX0" fmla="*/ 0 w 3921354"/>
              <a:gd name="connsiteY0" fmla="*/ 0 h 2062103"/>
              <a:gd name="connsiteX1" fmla="*/ 481766 w 3921354"/>
              <a:gd name="connsiteY1" fmla="*/ 0 h 2062103"/>
              <a:gd name="connsiteX2" fmla="*/ 1081173 w 3921354"/>
              <a:gd name="connsiteY2" fmla="*/ 0 h 2062103"/>
              <a:gd name="connsiteX3" fmla="*/ 1641367 w 3921354"/>
              <a:gd name="connsiteY3" fmla="*/ 0 h 2062103"/>
              <a:gd name="connsiteX4" fmla="*/ 2279987 w 3921354"/>
              <a:gd name="connsiteY4" fmla="*/ 0 h 2062103"/>
              <a:gd name="connsiteX5" fmla="*/ 2840181 w 3921354"/>
              <a:gd name="connsiteY5" fmla="*/ 0 h 2062103"/>
              <a:gd name="connsiteX6" fmla="*/ 3361161 w 3921354"/>
              <a:gd name="connsiteY6" fmla="*/ 0 h 2062103"/>
              <a:gd name="connsiteX7" fmla="*/ 3921354 w 3921354"/>
              <a:gd name="connsiteY7" fmla="*/ 0 h 2062103"/>
              <a:gd name="connsiteX8" fmla="*/ 3921354 w 3921354"/>
              <a:gd name="connsiteY8" fmla="*/ 515526 h 2062103"/>
              <a:gd name="connsiteX9" fmla="*/ 3921354 w 3921354"/>
              <a:gd name="connsiteY9" fmla="*/ 989809 h 2062103"/>
              <a:gd name="connsiteX10" fmla="*/ 3921354 w 3921354"/>
              <a:gd name="connsiteY10" fmla="*/ 1505335 h 2062103"/>
              <a:gd name="connsiteX11" fmla="*/ 3921354 w 3921354"/>
              <a:gd name="connsiteY11" fmla="*/ 2062103 h 2062103"/>
              <a:gd name="connsiteX12" fmla="*/ 3439588 w 3921354"/>
              <a:gd name="connsiteY12" fmla="*/ 2062103 h 2062103"/>
              <a:gd name="connsiteX13" fmla="*/ 2997035 w 3921354"/>
              <a:gd name="connsiteY13" fmla="*/ 2062103 h 2062103"/>
              <a:gd name="connsiteX14" fmla="*/ 2554482 w 3921354"/>
              <a:gd name="connsiteY14" fmla="*/ 2062103 h 2062103"/>
              <a:gd name="connsiteX15" fmla="*/ 2033502 w 3921354"/>
              <a:gd name="connsiteY15" fmla="*/ 2062103 h 2062103"/>
              <a:gd name="connsiteX16" fmla="*/ 1512522 w 3921354"/>
              <a:gd name="connsiteY16" fmla="*/ 2062103 h 2062103"/>
              <a:gd name="connsiteX17" fmla="*/ 952329 w 3921354"/>
              <a:gd name="connsiteY17" fmla="*/ 2062103 h 2062103"/>
              <a:gd name="connsiteX18" fmla="*/ 509776 w 3921354"/>
              <a:gd name="connsiteY18" fmla="*/ 2062103 h 2062103"/>
              <a:gd name="connsiteX19" fmla="*/ 0 w 3921354"/>
              <a:gd name="connsiteY19" fmla="*/ 2062103 h 2062103"/>
              <a:gd name="connsiteX20" fmla="*/ 0 w 3921354"/>
              <a:gd name="connsiteY20" fmla="*/ 1505335 h 2062103"/>
              <a:gd name="connsiteX21" fmla="*/ 0 w 3921354"/>
              <a:gd name="connsiteY21" fmla="*/ 1031052 h 2062103"/>
              <a:gd name="connsiteX22" fmla="*/ 0 w 3921354"/>
              <a:gd name="connsiteY22" fmla="*/ 515526 h 2062103"/>
              <a:gd name="connsiteX23" fmla="*/ 0 w 3921354"/>
              <a:gd name="connsiteY23" fmla="*/ 0 h 206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921354" h="2062103" extrusionOk="0">
                <a:moveTo>
                  <a:pt x="0" y="0"/>
                </a:moveTo>
                <a:cubicBezTo>
                  <a:pt x="150912" y="-39760"/>
                  <a:pt x="342945" y="7167"/>
                  <a:pt x="481766" y="0"/>
                </a:cubicBezTo>
                <a:cubicBezTo>
                  <a:pt x="620587" y="-7167"/>
                  <a:pt x="804812" y="56114"/>
                  <a:pt x="1081173" y="0"/>
                </a:cubicBezTo>
                <a:cubicBezTo>
                  <a:pt x="1357534" y="-56114"/>
                  <a:pt x="1420451" y="49501"/>
                  <a:pt x="1641367" y="0"/>
                </a:cubicBezTo>
                <a:cubicBezTo>
                  <a:pt x="1862283" y="-49501"/>
                  <a:pt x="2019663" y="64406"/>
                  <a:pt x="2279987" y="0"/>
                </a:cubicBezTo>
                <a:cubicBezTo>
                  <a:pt x="2540311" y="-64406"/>
                  <a:pt x="2660389" y="4401"/>
                  <a:pt x="2840181" y="0"/>
                </a:cubicBezTo>
                <a:cubicBezTo>
                  <a:pt x="3019973" y="-4401"/>
                  <a:pt x="3172543" y="45521"/>
                  <a:pt x="3361161" y="0"/>
                </a:cubicBezTo>
                <a:cubicBezTo>
                  <a:pt x="3549779" y="-45521"/>
                  <a:pt x="3708250" y="49214"/>
                  <a:pt x="3921354" y="0"/>
                </a:cubicBezTo>
                <a:cubicBezTo>
                  <a:pt x="3952730" y="169488"/>
                  <a:pt x="3914564" y="392851"/>
                  <a:pt x="3921354" y="515526"/>
                </a:cubicBezTo>
                <a:cubicBezTo>
                  <a:pt x="3928144" y="638201"/>
                  <a:pt x="3902676" y="794241"/>
                  <a:pt x="3921354" y="989809"/>
                </a:cubicBezTo>
                <a:cubicBezTo>
                  <a:pt x="3940032" y="1185377"/>
                  <a:pt x="3878486" y="1372554"/>
                  <a:pt x="3921354" y="1505335"/>
                </a:cubicBezTo>
                <a:cubicBezTo>
                  <a:pt x="3964222" y="1638116"/>
                  <a:pt x="3857447" y="1808898"/>
                  <a:pt x="3921354" y="2062103"/>
                </a:cubicBezTo>
                <a:cubicBezTo>
                  <a:pt x="3772161" y="2111482"/>
                  <a:pt x="3638080" y="2035820"/>
                  <a:pt x="3439588" y="2062103"/>
                </a:cubicBezTo>
                <a:cubicBezTo>
                  <a:pt x="3241096" y="2088386"/>
                  <a:pt x="3182777" y="2017924"/>
                  <a:pt x="2997035" y="2062103"/>
                </a:cubicBezTo>
                <a:cubicBezTo>
                  <a:pt x="2811293" y="2106282"/>
                  <a:pt x="2728440" y="2048706"/>
                  <a:pt x="2554482" y="2062103"/>
                </a:cubicBezTo>
                <a:cubicBezTo>
                  <a:pt x="2380524" y="2075500"/>
                  <a:pt x="2138571" y="2027127"/>
                  <a:pt x="2033502" y="2062103"/>
                </a:cubicBezTo>
                <a:cubicBezTo>
                  <a:pt x="1928433" y="2097079"/>
                  <a:pt x="1642074" y="2002634"/>
                  <a:pt x="1512522" y="2062103"/>
                </a:cubicBezTo>
                <a:cubicBezTo>
                  <a:pt x="1382970" y="2121572"/>
                  <a:pt x="1203319" y="2001996"/>
                  <a:pt x="952329" y="2062103"/>
                </a:cubicBezTo>
                <a:cubicBezTo>
                  <a:pt x="701339" y="2122210"/>
                  <a:pt x="624829" y="2041269"/>
                  <a:pt x="509776" y="2062103"/>
                </a:cubicBezTo>
                <a:cubicBezTo>
                  <a:pt x="394723" y="2082937"/>
                  <a:pt x="130819" y="2032560"/>
                  <a:pt x="0" y="2062103"/>
                </a:cubicBezTo>
                <a:cubicBezTo>
                  <a:pt x="-10673" y="1815280"/>
                  <a:pt x="24306" y="1646855"/>
                  <a:pt x="0" y="1505335"/>
                </a:cubicBezTo>
                <a:cubicBezTo>
                  <a:pt x="-24306" y="1363815"/>
                  <a:pt x="47949" y="1187158"/>
                  <a:pt x="0" y="1031052"/>
                </a:cubicBezTo>
                <a:cubicBezTo>
                  <a:pt x="-47949" y="874946"/>
                  <a:pt x="31592" y="723730"/>
                  <a:pt x="0" y="515526"/>
                </a:cubicBezTo>
                <a:cubicBezTo>
                  <a:pt x="-31592" y="307322"/>
                  <a:pt x="13834" y="170981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슬라이드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롱 노트</a:t>
            </a:r>
            <a:br>
              <a:rPr lang="en-US" altLang="ko-KR" dirty="0"/>
            </a:br>
            <a:r>
              <a:rPr lang="ko-KR" altLang="en-US" dirty="0"/>
              <a:t>오른쪽 화면을 길게 눌러 통과</a:t>
            </a:r>
            <a:br>
              <a:rPr lang="en-US" altLang="ko-KR" dirty="0"/>
            </a:br>
            <a:r>
              <a:rPr lang="ko-KR" altLang="en-US" dirty="0"/>
              <a:t>슬라이드 장애물 내부에서 만큼은 중간에 손을 떼지 않는 이상 모두 퍼펙트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FC63F4-81E6-4997-AC5A-274A9EC5D7EB}"/>
              </a:ext>
            </a:extLst>
          </p:cNvPr>
          <p:cNvSpPr txBox="1"/>
          <p:nvPr/>
        </p:nvSpPr>
        <p:spPr>
          <a:xfrm>
            <a:off x="8442416" y="4131764"/>
            <a:ext cx="3249770" cy="1785104"/>
          </a:xfrm>
          <a:custGeom>
            <a:avLst/>
            <a:gdLst>
              <a:gd name="connsiteX0" fmla="*/ 0 w 3249770"/>
              <a:gd name="connsiteY0" fmla="*/ 0 h 1785104"/>
              <a:gd name="connsiteX1" fmla="*/ 476633 w 3249770"/>
              <a:gd name="connsiteY1" fmla="*/ 0 h 1785104"/>
              <a:gd name="connsiteX2" fmla="*/ 1050759 w 3249770"/>
              <a:gd name="connsiteY2" fmla="*/ 0 h 1785104"/>
              <a:gd name="connsiteX3" fmla="*/ 1592387 w 3249770"/>
              <a:gd name="connsiteY3" fmla="*/ 0 h 1785104"/>
              <a:gd name="connsiteX4" fmla="*/ 2199011 w 3249770"/>
              <a:gd name="connsiteY4" fmla="*/ 0 h 1785104"/>
              <a:gd name="connsiteX5" fmla="*/ 2740639 w 3249770"/>
              <a:gd name="connsiteY5" fmla="*/ 0 h 1785104"/>
              <a:gd name="connsiteX6" fmla="*/ 3249770 w 3249770"/>
              <a:gd name="connsiteY6" fmla="*/ 0 h 1785104"/>
              <a:gd name="connsiteX7" fmla="*/ 3249770 w 3249770"/>
              <a:gd name="connsiteY7" fmla="*/ 559333 h 1785104"/>
              <a:gd name="connsiteX8" fmla="*/ 3249770 w 3249770"/>
              <a:gd name="connsiteY8" fmla="*/ 1136516 h 1785104"/>
              <a:gd name="connsiteX9" fmla="*/ 3249770 w 3249770"/>
              <a:gd name="connsiteY9" fmla="*/ 1785104 h 1785104"/>
              <a:gd name="connsiteX10" fmla="*/ 2708142 w 3249770"/>
              <a:gd name="connsiteY10" fmla="*/ 1785104 h 1785104"/>
              <a:gd name="connsiteX11" fmla="*/ 2166513 w 3249770"/>
              <a:gd name="connsiteY11" fmla="*/ 1785104 h 1785104"/>
              <a:gd name="connsiteX12" fmla="*/ 1689880 w 3249770"/>
              <a:gd name="connsiteY12" fmla="*/ 1785104 h 1785104"/>
              <a:gd name="connsiteX13" fmla="*/ 1245745 w 3249770"/>
              <a:gd name="connsiteY13" fmla="*/ 1785104 h 1785104"/>
              <a:gd name="connsiteX14" fmla="*/ 801610 w 3249770"/>
              <a:gd name="connsiteY14" fmla="*/ 1785104 h 1785104"/>
              <a:gd name="connsiteX15" fmla="*/ 0 w 3249770"/>
              <a:gd name="connsiteY15" fmla="*/ 1785104 h 1785104"/>
              <a:gd name="connsiteX16" fmla="*/ 0 w 3249770"/>
              <a:gd name="connsiteY16" fmla="*/ 1207920 h 1785104"/>
              <a:gd name="connsiteX17" fmla="*/ 0 w 3249770"/>
              <a:gd name="connsiteY17" fmla="*/ 648588 h 1785104"/>
              <a:gd name="connsiteX18" fmla="*/ 0 w 3249770"/>
              <a:gd name="connsiteY18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49770" h="1785104" extrusionOk="0">
                <a:moveTo>
                  <a:pt x="0" y="0"/>
                </a:moveTo>
                <a:cubicBezTo>
                  <a:pt x="238091" y="-33567"/>
                  <a:pt x="253470" y="39359"/>
                  <a:pt x="476633" y="0"/>
                </a:cubicBezTo>
                <a:cubicBezTo>
                  <a:pt x="699796" y="-39359"/>
                  <a:pt x="827869" y="11452"/>
                  <a:pt x="1050759" y="0"/>
                </a:cubicBezTo>
                <a:cubicBezTo>
                  <a:pt x="1273649" y="-11452"/>
                  <a:pt x="1459385" y="53067"/>
                  <a:pt x="1592387" y="0"/>
                </a:cubicBezTo>
                <a:cubicBezTo>
                  <a:pt x="1725389" y="-53067"/>
                  <a:pt x="1946223" y="66793"/>
                  <a:pt x="2199011" y="0"/>
                </a:cubicBezTo>
                <a:cubicBezTo>
                  <a:pt x="2451799" y="-66793"/>
                  <a:pt x="2599502" y="50880"/>
                  <a:pt x="2740639" y="0"/>
                </a:cubicBezTo>
                <a:cubicBezTo>
                  <a:pt x="2881776" y="-50880"/>
                  <a:pt x="3026286" y="52220"/>
                  <a:pt x="3249770" y="0"/>
                </a:cubicBezTo>
                <a:cubicBezTo>
                  <a:pt x="3251980" y="220611"/>
                  <a:pt x="3216531" y="333517"/>
                  <a:pt x="3249770" y="559333"/>
                </a:cubicBezTo>
                <a:cubicBezTo>
                  <a:pt x="3283009" y="785149"/>
                  <a:pt x="3212081" y="911691"/>
                  <a:pt x="3249770" y="1136516"/>
                </a:cubicBezTo>
                <a:cubicBezTo>
                  <a:pt x="3287459" y="1361341"/>
                  <a:pt x="3222380" y="1549873"/>
                  <a:pt x="3249770" y="1785104"/>
                </a:cubicBezTo>
                <a:cubicBezTo>
                  <a:pt x="3083289" y="1814326"/>
                  <a:pt x="2938002" y="1762796"/>
                  <a:pt x="2708142" y="1785104"/>
                </a:cubicBezTo>
                <a:cubicBezTo>
                  <a:pt x="2478282" y="1807412"/>
                  <a:pt x="2369576" y="1727121"/>
                  <a:pt x="2166513" y="1785104"/>
                </a:cubicBezTo>
                <a:cubicBezTo>
                  <a:pt x="1963450" y="1843087"/>
                  <a:pt x="1898390" y="1759695"/>
                  <a:pt x="1689880" y="1785104"/>
                </a:cubicBezTo>
                <a:cubicBezTo>
                  <a:pt x="1481370" y="1810513"/>
                  <a:pt x="1367840" y="1742290"/>
                  <a:pt x="1245745" y="1785104"/>
                </a:cubicBezTo>
                <a:cubicBezTo>
                  <a:pt x="1123650" y="1827918"/>
                  <a:pt x="997166" y="1751297"/>
                  <a:pt x="801610" y="1785104"/>
                </a:cubicBezTo>
                <a:cubicBezTo>
                  <a:pt x="606054" y="1818911"/>
                  <a:pt x="327610" y="1702978"/>
                  <a:pt x="0" y="1785104"/>
                </a:cubicBezTo>
                <a:cubicBezTo>
                  <a:pt x="-51050" y="1553631"/>
                  <a:pt x="14000" y="1340258"/>
                  <a:pt x="0" y="1207920"/>
                </a:cubicBezTo>
                <a:cubicBezTo>
                  <a:pt x="-14000" y="1075582"/>
                  <a:pt x="59047" y="840388"/>
                  <a:pt x="0" y="648588"/>
                </a:cubicBezTo>
                <a:cubicBezTo>
                  <a:pt x="-59047" y="456788"/>
                  <a:pt x="44428" y="18081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0548736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b="1" dirty="0"/>
              <a:t>톱니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점프로 피해야하는 장애물</a:t>
            </a:r>
            <a:br>
              <a:rPr lang="en-US" altLang="ko-KR" dirty="0"/>
            </a:br>
            <a:r>
              <a:rPr lang="ko-KR" altLang="en-US" dirty="0"/>
              <a:t>슬라이드로 파괴해야 하는 적 사이에 끼어들어 혼란 유도 역할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72233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1177</Words>
  <Application>Microsoft Office PowerPoint</Application>
  <PresentationFormat>와이드스크린</PresentationFormat>
  <Paragraphs>116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HS가을생각체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성우</dc:creator>
  <cp:lastModifiedBy>박 성우</cp:lastModifiedBy>
  <cp:revision>24</cp:revision>
  <dcterms:created xsi:type="dcterms:W3CDTF">2020-12-30T15:05:25Z</dcterms:created>
  <dcterms:modified xsi:type="dcterms:W3CDTF">2021-01-15T09:51:30Z</dcterms:modified>
</cp:coreProperties>
</file>